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62" r:id="rId4"/>
  </p:sldMasterIdLst>
  <p:notesMasterIdLst>
    <p:notesMasterId r:id="rId63"/>
  </p:notesMasterIdLst>
  <p:handoutMasterIdLst>
    <p:handoutMasterId r:id="rId64"/>
  </p:handoutMasterIdLst>
  <p:sldIdLst>
    <p:sldId id="2147473268" r:id="rId5"/>
    <p:sldId id="2147483630" r:id="rId6"/>
    <p:sldId id="815" r:id="rId7"/>
    <p:sldId id="816" r:id="rId8"/>
    <p:sldId id="800" r:id="rId9"/>
    <p:sldId id="801" r:id="rId10"/>
    <p:sldId id="2132735973" r:id="rId11"/>
    <p:sldId id="2132735950" r:id="rId12"/>
    <p:sldId id="2132735930" r:id="rId13"/>
    <p:sldId id="2132735975" r:id="rId14"/>
    <p:sldId id="2132736004" r:id="rId15"/>
    <p:sldId id="2132736005" r:id="rId16"/>
    <p:sldId id="2132736006" r:id="rId17"/>
    <p:sldId id="2132736007" r:id="rId18"/>
    <p:sldId id="2132736008" r:id="rId19"/>
    <p:sldId id="2132735977" r:id="rId20"/>
    <p:sldId id="2132736009" r:id="rId21"/>
    <p:sldId id="2147473229" r:id="rId22"/>
    <p:sldId id="2147473231" r:id="rId23"/>
    <p:sldId id="2147473232" r:id="rId24"/>
    <p:sldId id="2147473233" r:id="rId25"/>
    <p:sldId id="2147473234" r:id="rId26"/>
    <p:sldId id="2147473235" r:id="rId27"/>
    <p:sldId id="2147473236" r:id="rId28"/>
    <p:sldId id="2147473237" r:id="rId29"/>
    <p:sldId id="2147473238" r:id="rId30"/>
    <p:sldId id="2147473239" r:id="rId31"/>
    <p:sldId id="2147473240" r:id="rId32"/>
    <p:sldId id="2147473241" r:id="rId33"/>
    <p:sldId id="2147473242" r:id="rId34"/>
    <p:sldId id="2147473243" r:id="rId35"/>
    <p:sldId id="2147473244" r:id="rId36"/>
    <p:sldId id="2147473245" r:id="rId37"/>
    <p:sldId id="2147473246" r:id="rId38"/>
    <p:sldId id="2147473247" r:id="rId39"/>
    <p:sldId id="2147473248" r:id="rId40"/>
    <p:sldId id="2147473249" r:id="rId41"/>
    <p:sldId id="2147473250" r:id="rId42"/>
    <p:sldId id="2147473252" r:id="rId43"/>
    <p:sldId id="2147473251" r:id="rId44"/>
    <p:sldId id="2147473253" r:id="rId45"/>
    <p:sldId id="2147473254" r:id="rId46"/>
    <p:sldId id="2147473255" r:id="rId47"/>
    <p:sldId id="2147473256" r:id="rId48"/>
    <p:sldId id="2147473257" r:id="rId49"/>
    <p:sldId id="2147473258" r:id="rId50"/>
    <p:sldId id="2147473259" r:id="rId51"/>
    <p:sldId id="2147473260" r:id="rId52"/>
    <p:sldId id="2147473261" r:id="rId53"/>
    <p:sldId id="2147473263" r:id="rId54"/>
    <p:sldId id="2147473264" r:id="rId55"/>
    <p:sldId id="2147473265" r:id="rId56"/>
    <p:sldId id="2147473266" r:id="rId57"/>
    <p:sldId id="2147473267" r:id="rId58"/>
    <p:sldId id="2147482603" r:id="rId59"/>
    <p:sldId id="2147482602" r:id="rId60"/>
    <p:sldId id="2147482545" r:id="rId61"/>
    <p:sldId id="2147482421" r:id="rId62"/>
  </p:sldIdLst>
  <p:sldSz cx="9144000" cy="5143500" type="screen16x9"/>
  <p:notesSz cx="7010400" cy="9296400"/>
  <p:custDataLst>
    <p:tags r:id="rId65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18D5"/>
    <a:srgbClr val="00BCEB"/>
    <a:srgbClr val="051C2C"/>
    <a:srgbClr val="000000"/>
    <a:srgbClr val="414344"/>
    <a:srgbClr val="0076D5"/>
    <a:srgbClr val="0051AF"/>
    <a:srgbClr val="1E4471"/>
    <a:srgbClr val="EDEDEE"/>
    <a:srgbClr val="99D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329F58-38F7-CE46-B194-2D5822682859}" v="4" dt="2026-02-09T13:38:26.698"/>
  </p1510:revLst>
</p1510:revInfo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42" autoAdjust="0"/>
    <p:restoredTop sz="96534" autoAdjust="0"/>
  </p:normalViewPr>
  <p:slideViewPr>
    <p:cSldViewPr snapToGrid="0" snapToObjects="1" showGuides="1">
      <p:cViewPr varScale="1">
        <p:scale>
          <a:sx n="173" d="100"/>
          <a:sy n="173" d="100"/>
        </p:scale>
        <p:origin x="192" y="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120" d="100"/>
          <a:sy n="120" d="100"/>
        </p:scale>
        <p:origin x="504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notesMaster" Target="notesMasters/notesMaster1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handoutMaster" Target="handoutMasters/handoutMaster1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 McNicholas (edmcnich)" userId="b8357325-30f3-4b97-9d01-499f0ecfb294" providerId="ADAL" clId="{CC2D84AC-8CC9-5319-98A7-A4C7DA6EA718}"/>
    <pc:docChg chg="custSel modSld">
      <pc:chgData name="Ed McNicholas (edmcnich)" userId="b8357325-30f3-4b97-9d01-499f0ecfb294" providerId="ADAL" clId="{CC2D84AC-8CC9-5319-98A7-A4C7DA6EA718}" dt="2026-02-09T13:38:42.118" v="32" actId="1076"/>
      <pc:docMkLst>
        <pc:docMk/>
      </pc:docMkLst>
      <pc:sldChg chg="modSp mod">
        <pc:chgData name="Ed McNicholas (edmcnich)" userId="b8357325-30f3-4b97-9d01-499f0ecfb294" providerId="ADAL" clId="{CC2D84AC-8CC9-5319-98A7-A4C7DA6EA718}" dt="2026-02-09T13:09:07.456" v="13" actId="20577"/>
        <pc:sldMkLst>
          <pc:docMk/>
          <pc:sldMk cId="2474311944" sldId="2132735977"/>
        </pc:sldMkLst>
        <pc:spChg chg="mod">
          <ac:chgData name="Ed McNicholas (edmcnich)" userId="b8357325-30f3-4b97-9d01-499f0ecfb294" providerId="ADAL" clId="{CC2D84AC-8CC9-5319-98A7-A4C7DA6EA718}" dt="2026-02-09T13:09:07.456" v="13" actId="20577"/>
          <ac:spMkLst>
            <pc:docMk/>
            <pc:sldMk cId="2474311944" sldId="2132735977"/>
            <ac:spMk id="11" creationId="{41C71AB1-BBFC-B16F-8D1A-E7A9440527A4}"/>
          </ac:spMkLst>
        </pc:spChg>
      </pc:sldChg>
      <pc:sldChg chg="addSp modSp mod">
        <pc:chgData name="Ed McNicholas (edmcnich)" userId="b8357325-30f3-4b97-9d01-499f0ecfb294" providerId="ADAL" clId="{CC2D84AC-8CC9-5319-98A7-A4C7DA6EA718}" dt="2026-02-09T13:21:17.111" v="19" actId="1036"/>
        <pc:sldMkLst>
          <pc:docMk/>
          <pc:sldMk cId="3367423727" sldId="2147473240"/>
        </pc:sldMkLst>
        <pc:spChg chg="add mod">
          <ac:chgData name="Ed McNicholas (edmcnich)" userId="b8357325-30f3-4b97-9d01-499f0ecfb294" providerId="ADAL" clId="{CC2D84AC-8CC9-5319-98A7-A4C7DA6EA718}" dt="2026-02-09T13:20:58.771" v="17" actId="14100"/>
          <ac:spMkLst>
            <pc:docMk/>
            <pc:sldMk cId="3367423727" sldId="2147473240"/>
            <ac:spMk id="2" creationId="{D63268BE-A55E-27BA-3434-C1007C7AE62C}"/>
          </ac:spMkLst>
        </pc:spChg>
        <pc:picChg chg="mod">
          <ac:chgData name="Ed McNicholas (edmcnich)" userId="b8357325-30f3-4b97-9d01-499f0ecfb294" providerId="ADAL" clId="{CC2D84AC-8CC9-5319-98A7-A4C7DA6EA718}" dt="2026-02-09T13:21:17.111" v="19" actId="1036"/>
          <ac:picMkLst>
            <pc:docMk/>
            <pc:sldMk cId="3367423727" sldId="2147473240"/>
            <ac:picMk id="9" creationId="{4CB1A3F2-77DE-577D-FE05-AEF7C70362C1}"/>
          </ac:picMkLst>
        </pc:picChg>
      </pc:sldChg>
      <pc:sldChg chg="addSp delSp modSp mod modClrScheme chgLayout">
        <pc:chgData name="Ed McNicholas (edmcnich)" userId="b8357325-30f3-4b97-9d01-499f0ecfb294" providerId="ADAL" clId="{CC2D84AC-8CC9-5319-98A7-A4C7DA6EA718}" dt="2026-02-09T13:37:30.829" v="27" actId="1076"/>
        <pc:sldMkLst>
          <pc:docMk/>
          <pc:sldMk cId="2227629539" sldId="2147473248"/>
        </pc:sldMkLst>
        <pc:spChg chg="mod">
          <ac:chgData name="Ed McNicholas (edmcnich)" userId="b8357325-30f3-4b97-9d01-499f0ecfb294" providerId="ADAL" clId="{CC2D84AC-8CC9-5319-98A7-A4C7DA6EA718}" dt="2026-02-09T13:37:10.710" v="22" actId="26606"/>
          <ac:spMkLst>
            <pc:docMk/>
            <pc:sldMk cId="2227629539" sldId="2147473248"/>
            <ac:spMk id="3" creationId="{85BFF6A3-B7CE-8D9E-9D6E-40B303DD7630}"/>
          </ac:spMkLst>
        </pc:spChg>
        <pc:spChg chg="mod">
          <ac:chgData name="Ed McNicholas (edmcnich)" userId="b8357325-30f3-4b97-9d01-499f0ecfb294" providerId="ADAL" clId="{CC2D84AC-8CC9-5319-98A7-A4C7DA6EA718}" dt="2026-02-09T13:37:10.710" v="22" actId="26606"/>
          <ac:spMkLst>
            <pc:docMk/>
            <pc:sldMk cId="2227629539" sldId="2147473248"/>
            <ac:spMk id="4" creationId="{C1D1FD2B-D478-15C5-0BB9-20F9840CBD93}"/>
          </ac:spMkLst>
        </pc:spChg>
        <pc:spChg chg="mod">
          <ac:chgData name="Ed McNicholas (edmcnich)" userId="b8357325-30f3-4b97-9d01-499f0ecfb294" providerId="ADAL" clId="{CC2D84AC-8CC9-5319-98A7-A4C7DA6EA718}" dt="2026-02-09T13:37:10.710" v="22" actId="26606"/>
          <ac:spMkLst>
            <pc:docMk/>
            <pc:sldMk cId="2227629539" sldId="2147473248"/>
            <ac:spMk id="6" creationId="{64EE9D67-4924-B69A-C877-0195D955E7EF}"/>
          </ac:spMkLst>
        </pc:spChg>
        <pc:picChg chg="add mod">
          <ac:chgData name="Ed McNicholas (edmcnich)" userId="b8357325-30f3-4b97-9d01-499f0ecfb294" providerId="ADAL" clId="{CC2D84AC-8CC9-5319-98A7-A4C7DA6EA718}" dt="2026-02-09T13:37:30.829" v="27" actId="1076"/>
          <ac:picMkLst>
            <pc:docMk/>
            <pc:sldMk cId="2227629539" sldId="2147473248"/>
            <ac:picMk id="2" creationId="{98B4AD0B-272A-D2D9-20E2-48CB713BD8F7}"/>
          </ac:picMkLst>
        </pc:picChg>
        <pc:picChg chg="del">
          <ac:chgData name="Ed McNicholas (edmcnich)" userId="b8357325-30f3-4b97-9d01-499f0ecfb294" providerId="ADAL" clId="{CC2D84AC-8CC9-5319-98A7-A4C7DA6EA718}" dt="2026-02-09T13:37:07.632" v="20" actId="478"/>
          <ac:picMkLst>
            <pc:docMk/>
            <pc:sldMk cId="2227629539" sldId="2147473248"/>
            <ac:picMk id="9" creationId="{D0A2A094-A52A-BA6C-5421-E03FCFB96DBD}"/>
          </ac:picMkLst>
        </pc:picChg>
      </pc:sldChg>
      <pc:sldChg chg="modSp mod">
        <pc:chgData name="Ed McNicholas (edmcnich)" userId="b8357325-30f3-4b97-9d01-499f0ecfb294" providerId="ADAL" clId="{CC2D84AC-8CC9-5319-98A7-A4C7DA6EA718}" dt="2026-02-09T10:43:34.443" v="4" actId="1076"/>
        <pc:sldMkLst>
          <pc:docMk/>
          <pc:sldMk cId="809722680" sldId="2147473249"/>
        </pc:sldMkLst>
        <pc:picChg chg="mod modCrop">
          <ac:chgData name="Ed McNicholas (edmcnich)" userId="b8357325-30f3-4b97-9d01-499f0ecfb294" providerId="ADAL" clId="{CC2D84AC-8CC9-5319-98A7-A4C7DA6EA718}" dt="2026-02-09T10:43:34.443" v="4" actId="1076"/>
          <ac:picMkLst>
            <pc:docMk/>
            <pc:sldMk cId="809722680" sldId="2147473249"/>
            <ac:picMk id="11" creationId="{72C2DDAD-E9D3-9268-FC5A-FECBCFE163D2}"/>
          </ac:picMkLst>
        </pc:picChg>
        <pc:picChg chg="mod modCrop">
          <ac:chgData name="Ed McNicholas (edmcnich)" userId="b8357325-30f3-4b97-9d01-499f0ecfb294" providerId="ADAL" clId="{CC2D84AC-8CC9-5319-98A7-A4C7DA6EA718}" dt="2026-02-09T10:43:05.224" v="1" actId="1076"/>
          <ac:picMkLst>
            <pc:docMk/>
            <pc:sldMk cId="809722680" sldId="2147473249"/>
            <ac:picMk id="13" creationId="{B3154A18-A938-5F7C-70A8-72812F333F99}"/>
          </ac:picMkLst>
        </pc:picChg>
      </pc:sldChg>
      <pc:sldChg chg="addSp delSp modSp mod">
        <pc:chgData name="Ed McNicholas (edmcnich)" userId="b8357325-30f3-4b97-9d01-499f0ecfb294" providerId="ADAL" clId="{CC2D84AC-8CC9-5319-98A7-A4C7DA6EA718}" dt="2026-02-09T13:38:42.118" v="32" actId="1076"/>
        <pc:sldMkLst>
          <pc:docMk/>
          <pc:sldMk cId="468092705" sldId="2147473252"/>
        </pc:sldMkLst>
        <pc:picChg chg="add mod">
          <ac:chgData name="Ed McNicholas (edmcnich)" userId="b8357325-30f3-4b97-9d01-499f0ecfb294" providerId="ADAL" clId="{CC2D84AC-8CC9-5319-98A7-A4C7DA6EA718}" dt="2026-02-09T13:38:42.118" v="32" actId="1076"/>
          <ac:picMkLst>
            <pc:docMk/>
            <pc:sldMk cId="468092705" sldId="2147473252"/>
            <ac:picMk id="4" creationId="{9828CFB9-3B15-81D8-A4D3-FC4136BD8B6A}"/>
          </ac:picMkLst>
        </pc:picChg>
        <pc:picChg chg="del">
          <ac:chgData name="Ed McNicholas (edmcnich)" userId="b8357325-30f3-4b97-9d01-499f0ecfb294" providerId="ADAL" clId="{CC2D84AC-8CC9-5319-98A7-A4C7DA6EA718}" dt="2026-02-09T13:38:25.535" v="28" actId="478"/>
          <ac:picMkLst>
            <pc:docMk/>
            <pc:sldMk cId="468092705" sldId="2147473252"/>
            <ac:picMk id="8" creationId="{8E8F7808-D713-6133-A43F-952369FF5AEC}"/>
          </ac:picMkLst>
        </pc:picChg>
      </pc:sldChg>
      <pc:sldChg chg="modSp mod">
        <pc:chgData name="Ed McNicholas (edmcnich)" userId="b8357325-30f3-4b97-9d01-499f0ecfb294" providerId="ADAL" clId="{CC2D84AC-8CC9-5319-98A7-A4C7DA6EA718}" dt="2026-02-09T10:48:49.174" v="9" actId="1076"/>
        <pc:sldMkLst>
          <pc:docMk/>
          <pc:sldMk cId="1850907455" sldId="2147473253"/>
        </pc:sldMkLst>
        <pc:picChg chg="mod modCrop">
          <ac:chgData name="Ed McNicholas (edmcnich)" userId="b8357325-30f3-4b97-9d01-499f0ecfb294" providerId="ADAL" clId="{CC2D84AC-8CC9-5319-98A7-A4C7DA6EA718}" dt="2026-02-09T10:48:49.174" v="9" actId="1076"/>
          <ac:picMkLst>
            <pc:docMk/>
            <pc:sldMk cId="1850907455" sldId="2147473253"/>
            <ac:picMk id="8" creationId="{CD67708C-5FE2-E773-A12C-F4791699CD8C}"/>
          </ac:picMkLst>
        </pc:picChg>
      </pc:sldChg>
      <pc:sldChg chg="modSp mod">
        <pc:chgData name="Ed McNicholas (edmcnich)" userId="b8357325-30f3-4b97-9d01-499f0ecfb294" providerId="ADAL" clId="{CC2D84AC-8CC9-5319-98A7-A4C7DA6EA718}" dt="2026-02-09T10:49:20.115" v="10" actId="732"/>
        <pc:sldMkLst>
          <pc:docMk/>
          <pc:sldMk cId="3870550129" sldId="2147473265"/>
        </pc:sldMkLst>
        <pc:picChg chg="mod modCrop">
          <ac:chgData name="Ed McNicholas (edmcnich)" userId="b8357325-30f3-4b97-9d01-499f0ecfb294" providerId="ADAL" clId="{CC2D84AC-8CC9-5319-98A7-A4C7DA6EA718}" dt="2026-02-09T10:49:20.115" v="10" actId="732"/>
          <ac:picMkLst>
            <pc:docMk/>
            <pc:sldMk cId="3870550129" sldId="2147473265"/>
            <ac:picMk id="8" creationId="{8ECBA6D0-C3C3-EFB1-03D2-7CD21B0359A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>
                <a:latin typeface="CiscoSansTT Light" panose="020B0503020201020303" pitchFamily="34" charset="0"/>
              </a:rPr>
              <a:t>Cisco Live 2022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008FB43-E3F8-9641-B8BB-519F1EA0586D}" type="datetime1">
              <a:rPr lang="en-US" smtClean="0">
                <a:latin typeface="CiscoSansTT Light" panose="020B0503020201020303" pitchFamily="34" charset="0"/>
              </a:rPr>
              <a:t>2/9/26</a:t>
            </a:fld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5A8EAB7-F1BA-274C-91A9-46214A29E509}" type="slidenum">
              <a:rPr lang="en-US">
                <a:latin typeface="CiscoSansTT Light" panose="020B0503020201020303" pitchFamily="34" charset="0"/>
              </a:rPr>
              <a:pPr>
                <a:defRPr/>
              </a:pPr>
              <a:t>‹#›</a:t>
            </a:fld>
            <a:endParaRPr lang="en-US" dirty="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4806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Cisco Live 2022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068DEBF8-BCB5-CA4C-8F7A-9653668CC2EA}" type="datetime1">
              <a:rPr lang="en-US" smtClean="0"/>
              <a:t>2/9/26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4925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8067A-5D77-B505-A25C-1509617EB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AA82E4-5136-269D-BAB3-73E3FD2809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8F2D27-025F-EA00-8139-B0EF8E7F94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C98EA-94B3-C5D0-1FB2-53FE594C13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B4990-0A23-4A10-BE7D-7E64CAB85BE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iscoSansT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iscoSansT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44275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89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452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37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C27F8-29BC-304C-A73C-CCF695EACB8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90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Cisco Live 2016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4551435-E755-4544-B39A-3ED3970F0E23}" type="datetime1">
              <a:rPr lang="en-GB" smtClean="0"/>
              <a:t>09/02/2026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A4A4-C10A-49FC-AF1A-861163FEA0B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111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Cloud Network Provisioning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361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87A56-76DE-9A55-4B83-985288A4B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824626-4E79-608A-B72A-8461F44578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F365AD-E876-7438-0010-A87277614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476AC-8713-D812-D21A-E42440CE87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744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491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255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1, Two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368B8A-B8FA-06EC-E6D8-DF0F60F2EF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2888" y="1403509"/>
            <a:ext cx="3786047" cy="1166361"/>
          </a:xfrm>
        </p:spPr>
        <p:txBody>
          <a:bodyPr anchor="b" anchorCtr="0"/>
          <a:lstStyle>
            <a:lvl1pPr>
              <a:defRPr sz="27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BA1600-2171-A996-0ADC-8B8C7BC4DE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888" y="2634615"/>
            <a:ext cx="3786047" cy="171450"/>
          </a:xfrm>
          <a:noFill/>
        </p:spPr>
        <p:txBody>
          <a:bodyPr/>
          <a:lstStyle>
            <a:lvl1pPr marL="0" indent="0">
              <a:buNone/>
              <a:defRPr sz="1200" b="0"/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9E2B63B-5B68-90B7-7A62-17A839591C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888" y="3046050"/>
            <a:ext cx="3786068" cy="342900"/>
          </a:xfrm>
        </p:spPr>
        <p:txBody>
          <a:bodyPr anchor="t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050" kern="1200" dirty="0" smtClean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</a:lstStyle>
          <a:p>
            <a:pPr marL="137160" lvl="0" indent="-137160" algn="l" defTabSz="684207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</a:pPr>
            <a:r>
              <a:rPr lang="en-US"/>
              <a:t>Speaker Name</a:t>
            </a:r>
          </a:p>
          <a:p>
            <a:pPr marL="137160" lvl="0" indent="-137160" algn="l" defTabSz="684207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</a:pPr>
            <a:r>
              <a:rPr lang="en-US"/>
              <a:t>Speaker Title placeholder, @social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0638510-2998-9359-2A51-B0CA834B62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2887" y="3507344"/>
            <a:ext cx="3785453" cy="344591"/>
          </a:xfrm>
          <a:noFill/>
        </p:spPr>
        <p:txBody>
          <a:bodyPr anchor="t" anchorCtr="0"/>
          <a:lstStyle>
            <a:lvl1pPr marL="0" indent="0">
              <a:spcAft>
                <a:spcPts val="0"/>
              </a:spcAft>
              <a:buNone/>
              <a:defRPr sz="1050"/>
            </a:lvl1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 placeholder, @social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3234AB-A4AA-B257-D87A-A9AEED608B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3482" y="4770388"/>
            <a:ext cx="2930129" cy="373112"/>
          </a:xfrm>
          <a:noFill/>
        </p:spPr>
        <p:txBody>
          <a:bodyPr/>
          <a:lstStyle>
            <a:lvl1pPr marL="0" indent="0" algn="l">
              <a:buNone/>
              <a:defRPr sz="105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Graphic 21">
            <a:extLst>
              <a:ext uri="{FF2B5EF4-FFF2-40B4-BE49-F238E27FC236}">
                <a16:creationId xmlns:a16="http://schemas.microsoft.com/office/drawing/2014/main" id="{0B51E088-9CCC-0F69-112A-CEC9A65FA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4580436" y="585932"/>
            <a:ext cx="3977640" cy="3977640"/>
          </a:xfrm>
          <a:custGeom>
            <a:avLst/>
            <a:gdLst>
              <a:gd name="connsiteX0" fmla="*/ 5291567 w 5291566"/>
              <a:gd name="connsiteY0" fmla="*/ 2645783 h 5291566"/>
              <a:gd name="connsiteX1" fmla="*/ 2645783 w 5291566"/>
              <a:gd name="connsiteY1" fmla="*/ 5291567 h 5291566"/>
              <a:gd name="connsiteX2" fmla="*/ 0 w 5291566"/>
              <a:gd name="connsiteY2" fmla="*/ 2645783 h 5291566"/>
              <a:gd name="connsiteX3" fmla="*/ 2645783 w 5291566"/>
              <a:gd name="connsiteY3" fmla="*/ 0 h 5291566"/>
              <a:gd name="connsiteX4" fmla="*/ 5291567 w 5291566"/>
              <a:gd name="connsiteY4" fmla="*/ 2645783 h 5291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1566" h="5291566">
                <a:moveTo>
                  <a:pt x="5291567" y="2645783"/>
                </a:moveTo>
                <a:cubicBezTo>
                  <a:pt x="5291567" y="4107009"/>
                  <a:pt x="4107009" y="5291567"/>
                  <a:pt x="2645783" y="5291567"/>
                </a:cubicBezTo>
                <a:cubicBezTo>
                  <a:pt x="1184557" y="5291567"/>
                  <a:pt x="0" y="4107009"/>
                  <a:pt x="0" y="2645783"/>
                </a:cubicBezTo>
                <a:cubicBezTo>
                  <a:pt x="0" y="1184557"/>
                  <a:pt x="1184557" y="0"/>
                  <a:pt x="2645783" y="0"/>
                </a:cubicBezTo>
                <a:cubicBezTo>
                  <a:pt x="4107009" y="0"/>
                  <a:pt x="5291567" y="1184557"/>
                  <a:pt x="5291567" y="2645783"/>
                </a:cubicBezTo>
                <a:close/>
              </a:path>
            </a:pathLst>
          </a:custGeom>
          <a:solidFill>
            <a:schemeClr val="tx1"/>
          </a:solidFill>
          <a:ln w="50800" cap="flat">
            <a:gradFill flip="none" rotWithShape="1">
              <a:gsLst>
                <a:gs pos="0">
                  <a:srgbClr val="3070E5"/>
                </a:gs>
                <a:gs pos="35000">
                  <a:srgbClr val="1ABBE9"/>
                </a:gs>
                <a:gs pos="43000">
                  <a:srgbClr val="1ABBE9"/>
                </a:gs>
                <a:gs pos="60000">
                  <a:srgbClr val="FD017F"/>
                </a:gs>
                <a:gs pos="100000">
                  <a:srgbClr val="FCA601"/>
                </a:gs>
              </a:gsLst>
              <a:lin ang="0" scaled="1"/>
              <a:tileRect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2" name="Picture 7" descr="Cisco logo">
            <a:extLst>
              <a:ext uri="{FF2B5EF4-FFF2-40B4-BE49-F238E27FC236}">
                <a16:creationId xmlns:a16="http://schemas.microsoft.com/office/drawing/2014/main" id="{60C68F8B-19C8-6CB4-297B-32D44AF9C3D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10879" y="2386453"/>
            <a:ext cx="716756" cy="376601"/>
          </a:xfrm>
          <a:prstGeom prst="rect">
            <a:avLst/>
          </a:prstGeom>
        </p:spPr>
      </p:pic>
      <p:pic>
        <p:nvPicPr>
          <p:cNvPr id="2" name="Picture 7" descr="Cisco logo">
            <a:extLst>
              <a:ext uri="{FF2B5EF4-FFF2-40B4-BE49-F238E27FC236}">
                <a16:creationId xmlns:a16="http://schemas.microsoft.com/office/drawing/2014/main" id="{C9FF9A38-D7DA-EE59-D521-4C5B9EF1CB66}"/>
              </a:ext>
            </a:extLst>
          </p:cNvPr>
          <p:cNvPicPr/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10879" y="2386453"/>
            <a:ext cx="716756" cy="37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8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10739">
              <a:defRPr/>
            </a:pPr>
            <a:r>
              <a:rPr lang="en-GB"/>
              <a:t>DEVNET-2150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36569" y="4836697"/>
            <a:ext cx="1329929" cy="308610"/>
          </a:xfrm>
          <a:prstGeom prst="rect">
            <a:avLst/>
          </a:prstGeom>
        </p:spPr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39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10739">
              <a:defRPr/>
            </a:pPr>
            <a:r>
              <a:rPr lang="en-GB"/>
              <a:t>DEVNET-2150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36569" y="4836697"/>
            <a:ext cx="1329929" cy="308610"/>
          </a:xfrm>
          <a:prstGeom prst="rect">
            <a:avLst/>
          </a:prstGeom>
        </p:spPr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06DD4C2-A47D-719A-28D5-C4AA46A1D30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42888" y="933449"/>
            <a:ext cx="8658225" cy="3626491"/>
          </a:xfrm>
        </p:spPr>
        <p:txBody>
          <a:bodyPr/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78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184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10739">
              <a:defRPr/>
            </a:pPr>
            <a:r>
              <a:rPr lang="en-GB"/>
              <a:t>DEVNET-2150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36569" y="4836697"/>
            <a:ext cx="1329929" cy="308610"/>
          </a:xfrm>
          <a:prstGeom prst="rect">
            <a:avLst/>
          </a:prstGeom>
        </p:spPr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06DD4C2-A47D-719A-28D5-C4AA46A1D30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42888" y="933449"/>
            <a:ext cx="8658225" cy="3626491"/>
          </a:xfrm>
        </p:spPr>
        <p:txBody>
          <a:bodyPr/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78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640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74D6FA-95EE-1CAF-BEA5-F32D06BA6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DE918-878C-B6E2-7015-CE4BF7A0B7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2887" y="604838"/>
            <a:ext cx="4329113" cy="219075"/>
          </a:xfrm>
        </p:spPr>
        <p:txBody>
          <a:bodyPr/>
          <a:lstStyle>
            <a:lvl1pPr marL="0" indent="0">
              <a:buNone/>
              <a:defRPr sz="1200" b="0"/>
            </a:lvl1pPr>
            <a:lvl2pPr marL="137160" indent="0">
              <a:buNone/>
              <a:defRPr sz="1050"/>
            </a:lvl2pPr>
            <a:lvl3pPr marL="274320" indent="0">
              <a:buNone/>
              <a:defRPr sz="900"/>
            </a:lvl3pPr>
            <a:lvl4pPr marL="411480" indent="0">
              <a:buNone/>
              <a:defRPr sz="825"/>
            </a:lvl4pPr>
            <a:lvl5pPr marL="548640" indent="0">
              <a:buNone/>
              <a:defRPr sz="788"/>
            </a:lvl5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45BA0-AFF9-CA34-CF89-66A166DB40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10739">
              <a:defRPr/>
            </a:pPr>
            <a:r>
              <a:rPr lang="en-GB"/>
              <a:t>DEVNET-2150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36569" y="4836697"/>
            <a:ext cx="1329929" cy="308610"/>
          </a:xfrm>
          <a:prstGeom prst="rect">
            <a:avLst/>
          </a:prstGeom>
        </p:spPr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65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Bulle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74D6FA-95EE-1CAF-BEA5-F32D06BA6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DE918-878C-B6E2-7015-CE4BF7A0B7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2887" y="604838"/>
            <a:ext cx="4329113" cy="219075"/>
          </a:xfrm>
        </p:spPr>
        <p:txBody>
          <a:bodyPr/>
          <a:lstStyle>
            <a:lvl1pPr marL="0" indent="0">
              <a:buNone/>
              <a:defRPr sz="1200" b="0"/>
            </a:lvl1pPr>
            <a:lvl2pPr marL="137160" indent="0">
              <a:buNone/>
              <a:defRPr sz="1050"/>
            </a:lvl2pPr>
            <a:lvl3pPr marL="274320" indent="0">
              <a:buNone/>
              <a:defRPr sz="900"/>
            </a:lvl3pPr>
            <a:lvl4pPr marL="411480" indent="0">
              <a:buNone/>
              <a:defRPr sz="825"/>
            </a:lvl4pPr>
            <a:lvl5pPr marL="548640" indent="0">
              <a:buNone/>
              <a:defRPr sz="788"/>
            </a:lvl5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45BA0-AFF9-CA34-CF89-66A166DB40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10739">
              <a:defRPr/>
            </a:pPr>
            <a:r>
              <a:rPr lang="en-GB"/>
              <a:t>DEVNET-2150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36569" y="4836697"/>
            <a:ext cx="1329929" cy="308610"/>
          </a:xfrm>
          <a:prstGeom prst="rect">
            <a:avLst/>
          </a:prstGeom>
        </p:spPr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6B891399-FD73-C53B-3860-090D2768430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42888" y="1218230"/>
            <a:ext cx="8658225" cy="3341709"/>
          </a:xfrm>
        </p:spPr>
        <p:txBody>
          <a:bodyPr/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78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73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74D6FA-95EE-1CAF-BEA5-F32D06BA6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DE918-878C-B6E2-7015-CE4BF7A0B7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2887" y="604838"/>
            <a:ext cx="4329113" cy="219075"/>
          </a:xfrm>
        </p:spPr>
        <p:txBody>
          <a:bodyPr/>
          <a:lstStyle>
            <a:lvl1pPr marL="0" indent="0">
              <a:buNone/>
              <a:defRPr sz="1200" b="0"/>
            </a:lvl1pPr>
            <a:lvl2pPr marL="137160" indent="0">
              <a:buNone/>
              <a:defRPr sz="1050"/>
            </a:lvl2pPr>
            <a:lvl3pPr marL="274320" indent="0">
              <a:buNone/>
              <a:defRPr sz="900"/>
            </a:lvl3pPr>
            <a:lvl4pPr marL="411480" indent="0">
              <a:buNone/>
              <a:defRPr sz="825"/>
            </a:lvl4pPr>
            <a:lvl5pPr marL="548640" indent="0">
              <a:buNone/>
              <a:defRPr sz="788"/>
            </a:lvl5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45BA0-AFF9-CA34-CF89-66A166DB40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10739">
              <a:defRPr/>
            </a:pPr>
            <a:r>
              <a:rPr lang="en-GB"/>
              <a:t>DEVNET-2150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36569" y="4836697"/>
            <a:ext cx="1329929" cy="308610"/>
          </a:xfrm>
          <a:prstGeom prst="rect">
            <a:avLst/>
          </a:prstGeom>
        </p:spPr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6B891399-FD73-C53B-3860-090D2768430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42888" y="1218230"/>
            <a:ext cx="8658225" cy="3341709"/>
          </a:xfrm>
        </p:spPr>
        <p:txBody>
          <a:bodyPr/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78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156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2 Slide Title, Top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EFB629D-1461-3E6E-194F-1E2781C58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223609"/>
            <a:ext cx="3527822" cy="70984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2D1E1-C16C-597A-29F4-4F0B590395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38675" y="240506"/>
            <a:ext cx="4262438" cy="692944"/>
          </a:xfrm>
        </p:spPr>
        <p:txBody>
          <a:bodyPr/>
          <a:lstStyle>
            <a:lvl1pPr marL="0" indent="0">
              <a:buNone/>
              <a:defRPr sz="1350" b="0"/>
            </a:lvl1pPr>
            <a:lvl2pPr marL="137160" indent="0">
              <a:buNone/>
              <a:defRPr sz="1200" b="0"/>
            </a:lvl2pPr>
            <a:lvl3pPr marL="274320" indent="0">
              <a:buNone/>
              <a:defRPr sz="1050" b="0"/>
            </a:lvl3pPr>
            <a:lvl4pPr marL="411480" indent="0">
              <a:buNone/>
              <a:defRPr sz="900" b="0"/>
            </a:lvl4pPr>
            <a:lvl5pPr marL="548640" indent="0">
              <a:buNone/>
              <a:defRPr sz="825" b="0"/>
            </a:lvl5pPr>
          </a:lstStyle>
          <a:p>
            <a:pPr lvl="0"/>
            <a:r>
              <a:rPr lang="en-US"/>
              <a:t>Subheading placeholder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599622-5FA2-FEEE-3C33-0A896ADDB12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10739">
              <a:defRPr/>
            </a:pPr>
            <a:r>
              <a:rPr lang="en-GB"/>
              <a:t>DEVNET-2150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36569" y="4836697"/>
            <a:ext cx="1329929" cy="308610"/>
          </a:xfrm>
          <a:prstGeom prst="rect">
            <a:avLst/>
          </a:prstGeom>
        </p:spPr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2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AB58A4-E099-9FBA-C32F-D0D994BC76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887" y="-2"/>
            <a:ext cx="4329113" cy="349758"/>
          </a:xfrm>
        </p:spPr>
        <p:txBody>
          <a:bodyPr anchor="b" anchorCtr="0"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466725"/>
            <a:ext cx="8658225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10739">
              <a:defRPr/>
            </a:pPr>
            <a:r>
              <a:rPr lang="en-GB"/>
              <a:t>DEVNET-2150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36569" y="4836697"/>
            <a:ext cx="1329929" cy="308610"/>
          </a:xfrm>
          <a:prstGeom prst="rect">
            <a:avLst/>
          </a:prstGeom>
        </p:spPr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63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AB58A4-E099-9FBA-C32F-D0D994BC76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887" y="-2"/>
            <a:ext cx="4329113" cy="349758"/>
          </a:xfrm>
        </p:spPr>
        <p:txBody>
          <a:bodyPr anchor="b" anchorCtr="0"/>
          <a:lstStyle>
            <a:lvl1pPr marL="0" indent="0">
              <a:buNone/>
              <a:defRPr sz="900"/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466725"/>
            <a:ext cx="8658225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A259C3D-581C-B8BC-32B4-EE2B22A753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887" y="835819"/>
            <a:ext cx="4329113" cy="330994"/>
          </a:xfrm>
        </p:spPr>
        <p:txBody>
          <a:bodyPr/>
          <a:lstStyle>
            <a:lvl1pPr marL="0" indent="0">
              <a:buNone/>
              <a:defRPr sz="1200"/>
            </a:lvl1pPr>
            <a:lvl2pPr marL="137160" indent="0">
              <a:buNone/>
              <a:defRPr sz="1050"/>
            </a:lvl2pPr>
            <a:lvl3pPr marL="274320" indent="0">
              <a:buNone/>
              <a:defRPr sz="900"/>
            </a:lvl3pPr>
            <a:lvl4pPr marL="411480" indent="0">
              <a:buNone/>
              <a:defRPr sz="825"/>
            </a:lvl4pPr>
            <a:lvl5pPr marL="548640" indent="0">
              <a:buNone/>
              <a:defRPr sz="788"/>
            </a:lvl5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10739">
              <a:defRPr/>
            </a:pPr>
            <a:r>
              <a:rPr lang="en-GB"/>
              <a:t>DEVNET-2150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36569" y="4836697"/>
            <a:ext cx="1329929" cy="308610"/>
          </a:xfrm>
          <a:prstGeom prst="rect">
            <a:avLst/>
          </a:prstGeom>
        </p:spPr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3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2 Slide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1754386"/>
            <a:ext cx="3961210" cy="1634729"/>
          </a:xfrm>
        </p:spPr>
        <p:txBody>
          <a:bodyPr wrap="square" anchor="ctr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10739">
              <a:defRPr/>
            </a:pPr>
            <a:r>
              <a:rPr lang="en-GB"/>
              <a:t>DEVNET-2150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36569" y="4836697"/>
            <a:ext cx="1329929" cy="308610"/>
          </a:xfrm>
          <a:prstGeom prst="rect">
            <a:avLst/>
          </a:prstGeom>
        </p:spPr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86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, Two Speaker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EFAB65E-774E-7C2F-9733-CE6410F86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945353"/>
            <a:ext cx="8166497" cy="3263507"/>
          </a:xfrm>
          <a:prstGeom prst="rect">
            <a:avLst/>
          </a:prstGeom>
          <a:solidFill>
            <a:schemeClr val="tx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 algn="ctr"/>
            <a:endParaRPr lang="en-US" sz="1200" err="1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1BA1A5-BDA4-7FEA-3EC4-1DBB3AD00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2888" y="1635918"/>
            <a:ext cx="4992291" cy="1165627"/>
          </a:xfrm>
        </p:spPr>
        <p:txBody>
          <a:bodyPr anchor="b" anchorCtr="0"/>
          <a:lstStyle>
            <a:lvl1pPr>
              <a:defRPr sz="27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BA1600-2171-A996-0ADC-8B8C7BC4DE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888" y="2870598"/>
            <a:ext cx="4992291" cy="167878"/>
          </a:xfrm>
          <a:noFill/>
        </p:spPr>
        <p:txBody>
          <a:bodyPr/>
          <a:lstStyle>
            <a:lvl1pPr marL="0" indent="0">
              <a:buNone/>
              <a:defRPr lang="en-US" sz="1200" b="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</a:lstStyle>
          <a:p>
            <a:pPr marL="0" lvl="0" indent="0" algn="l" defTabSz="684207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/>
              <a:t>Subtitle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6237E3-CDA3-4826-B416-A9C4ECE19D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2888" y="3270649"/>
            <a:ext cx="2794397" cy="342900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050"/>
            </a:lvl1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 placeholder, @social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EFF02C-63AA-C8DF-DF7B-EDA5A3CE61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3016" y="3270649"/>
            <a:ext cx="2795588" cy="3429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lang="en-US" sz="105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 placeholder, @social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3234AB-A4AA-B257-D87A-A9AEED608B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887" y="4773168"/>
            <a:ext cx="2930129" cy="370332"/>
          </a:xfrm>
          <a:noFill/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2" name="Picture 7" descr="Cisco logo">
            <a:extLst>
              <a:ext uri="{FF2B5EF4-FFF2-40B4-BE49-F238E27FC236}">
                <a16:creationId xmlns:a16="http://schemas.microsoft.com/office/drawing/2014/main" id="{60C68F8B-19C8-6CB4-297B-32D44AF9C3D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793706" y="2391583"/>
            <a:ext cx="685800" cy="36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85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Slide, Section,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785467-C0DB-C17E-5173-C6C6A323A1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887" y="0"/>
            <a:ext cx="4329113" cy="349757"/>
          </a:xfrm>
        </p:spPr>
        <p:txBody>
          <a:bodyPr anchor="b" anchorCtr="0"/>
          <a:lstStyle>
            <a:lvl1pPr marL="0" indent="0">
              <a:buNone/>
              <a:defRPr sz="900"/>
            </a:lvl1pPr>
            <a:lvl2pPr marL="137160" indent="0">
              <a:buNone/>
              <a:defRPr sz="825"/>
            </a:lvl2pPr>
            <a:lvl3pPr marL="274320" indent="0">
              <a:buNone/>
              <a:defRPr sz="788"/>
            </a:lvl3pPr>
            <a:lvl4pPr marL="411480" indent="0">
              <a:buNone/>
              <a:defRPr sz="750"/>
            </a:lvl4pPr>
            <a:lvl5pPr marL="548640" indent="0">
              <a:buNone/>
              <a:defRPr sz="675"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466726"/>
            <a:ext cx="3961210" cy="935831"/>
          </a:xfrm>
        </p:spPr>
        <p:txBody>
          <a:bodyPr wrap="square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10739">
              <a:defRPr/>
            </a:pPr>
            <a:r>
              <a:rPr lang="en-GB"/>
              <a:t>DEVNET-2150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36569" y="4836697"/>
            <a:ext cx="1329929" cy="308610"/>
          </a:xfrm>
          <a:prstGeom prst="rect">
            <a:avLst/>
          </a:prstGeom>
        </p:spPr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D922E452-152D-C909-9DE0-3679B6295F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6331" y="466725"/>
            <a:ext cx="3964781" cy="3895007"/>
          </a:xfrm>
        </p:spPr>
        <p:txBody>
          <a:bodyPr anchor="t" anchorCtr="0"/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78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956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2 Slide, Section,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376922-1A18-EB35-1718-708DF44FBF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887" y="0"/>
            <a:ext cx="4329113" cy="349758"/>
          </a:xfrm>
        </p:spPr>
        <p:txBody>
          <a:bodyPr anchor="b" anchorCtr="0"/>
          <a:lstStyle>
            <a:lvl1pPr marL="0" indent="0">
              <a:buNone/>
              <a:defRPr sz="900"/>
            </a:lvl1pPr>
            <a:lvl2pPr marL="137160" indent="0">
              <a:buNone/>
              <a:defRPr sz="900"/>
            </a:lvl2pPr>
            <a:lvl3pPr marL="274320" indent="0">
              <a:buNone/>
              <a:defRPr sz="900"/>
            </a:lvl3pPr>
            <a:lvl4pPr marL="411480" indent="0">
              <a:buNone/>
              <a:defRPr sz="900"/>
            </a:lvl4pPr>
            <a:lvl5pPr marL="548640" indent="0">
              <a:buNone/>
              <a:defRPr sz="900"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1754386"/>
            <a:ext cx="3961210" cy="1634729"/>
          </a:xfrm>
        </p:spPr>
        <p:txBody>
          <a:bodyPr wrap="square" anchor="ctr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10739">
              <a:defRPr/>
            </a:pPr>
            <a:r>
              <a:rPr lang="en-GB"/>
              <a:t>DEVNET-2150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36569" y="4836697"/>
            <a:ext cx="1329929" cy="308610"/>
          </a:xfrm>
          <a:prstGeom prst="rect">
            <a:avLst/>
          </a:prstGeom>
        </p:spPr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78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2 Slide Title, Body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1754386"/>
            <a:ext cx="3961210" cy="1634729"/>
          </a:xfrm>
        </p:spPr>
        <p:txBody>
          <a:bodyPr wrap="square" anchor="ctr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10739">
              <a:defRPr/>
            </a:pPr>
            <a:r>
              <a:rPr lang="en-GB"/>
              <a:t>DEVNET-2150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36569" y="4836697"/>
            <a:ext cx="1329929" cy="308610"/>
          </a:xfrm>
          <a:prstGeom prst="rect">
            <a:avLst/>
          </a:prstGeom>
        </p:spPr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125826-3231-68F4-7FEE-8A01F6F42B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36331" y="933450"/>
            <a:ext cx="3964781" cy="3275410"/>
          </a:xfrm>
        </p:spPr>
        <p:txBody>
          <a:bodyPr anchor="ctr" anchorCtr="0"/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78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385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2 Slide Section, Title, Body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1754386"/>
            <a:ext cx="3961210" cy="1634729"/>
          </a:xfrm>
        </p:spPr>
        <p:txBody>
          <a:bodyPr wrap="square" anchor="ctr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10739">
              <a:defRPr/>
            </a:pPr>
            <a:r>
              <a:rPr lang="en-GB"/>
              <a:t>DEVNET-2150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36569" y="4836697"/>
            <a:ext cx="1329929" cy="308610"/>
          </a:xfrm>
          <a:prstGeom prst="rect">
            <a:avLst/>
          </a:prstGeom>
        </p:spPr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125826-3231-68F4-7FEE-8A01F6F42B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36331" y="933450"/>
            <a:ext cx="3964781" cy="3275410"/>
          </a:xfrm>
        </p:spPr>
        <p:txBody>
          <a:bodyPr anchor="ctr" anchorCtr="0"/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78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B0377C-E9B5-910F-ED3D-37BEFE7948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2887" y="0"/>
            <a:ext cx="4329113" cy="349758"/>
          </a:xfrm>
        </p:spPr>
        <p:txBody>
          <a:bodyPr anchor="b" anchorCtr="0"/>
          <a:lstStyle>
            <a:lvl1pPr marL="0" indent="0">
              <a:buNone/>
              <a:defRPr sz="900"/>
            </a:lvl1pPr>
            <a:lvl2pPr marL="137160" indent="0">
              <a:buNone/>
              <a:defRPr sz="900"/>
            </a:lvl2pPr>
            <a:lvl3pPr marL="274320" indent="0">
              <a:buNone/>
              <a:defRPr sz="900"/>
            </a:lvl3pPr>
            <a:lvl4pPr marL="411480" indent="0">
              <a:buNone/>
              <a:defRPr sz="900"/>
            </a:lvl4pPr>
            <a:lvl5pPr marL="548640" indent="0">
              <a:buNone/>
              <a:defRPr sz="900"/>
            </a:lvl5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0785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2 Slide, 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222646"/>
            <a:ext cx="3961210" cy="944166"/>
          </a:xfrm>
        </p:spPr>
        <p:txBody>
          <a:bodyPr wrap="square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EFBFEB48-5190-C5F8-C046-27E12C0DAE6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80573" y="240507"/>
            <a:ext cx="4320540" cy="4319588"/>
          </a:xfrm>
          <a:prstGeom prst="roundRect">
            <a:avLst>
              <a:gd name="adj" fmla="val 1618"/>
            </a:avLst>
          </a:prstGeom>
          <a:solidFill>
            <a:schemeClr val="bg1">
              <a:alpha val="10000"/>
            </a:schemeClr>
          </a:solidFill>
        </p:spPr>
        <p:txBody>
          <a:bodyPr tIns="1737360"/>
          <a:lstStyle>
            <a:lvl1pPr marL="0" indent="0" algn="ctr">
              <a:buNone/>
              <a:defRPr/>
            </a:lvl1pPr>
          </a:lstStyle>
          <a:p>
            <a:r>
              <a:rPr lang="en-US"/>
              <a:t>To add your image, drag and drop it here </a:t>
            </a:r>
            <a:br>
              <a:rPr lang="en-US"/>
            </a:br>
            <a:r>
              <a:rPr lang="en-US"/>
              <a:t>or click the icon below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10739">
              <a:defRPr/>
            </a:pPr>
            <a:r>
              <a:rPr lang="en-GB"/>
              <a:t>DEVNET-2150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36569" y="4836697"/>
            <a:ext cx="1329929" cy="308610"/>
          </a:xfrm>
          <a:prstGeom prst="rect">
            <a:avLst/>
          </a:prstGeom>
        </p:spPr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2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3 Photo,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222646"/>
            <a:ext cx="5426869" cy="710804"/>
          </a:xfrm>
        </p:spPr>
        <p:txBody>
          <a:bodyPr wrap="square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EFBFEB48-5190-C5F8-C046-27E12C0DAE6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05525" y="240507"/>
            <a:ext cx="2795588" cy="4319588"/>
          </a:xfrm>
          <a:prstGeom prst="roundRect">
            <a:avLst>
              <a:gd name="adj" fmla="val 1618"/>
            </a:avLst>
          </a:prstGeom>
          <a:solidFill>
            <a:schemeClr val="bg1">
              <a:alpha val="10000"/>
            </a:schemeClr>
          </a:solidFill>
        </p:spPr>
        <p:txBody>
          <a:bodyPr tIns="1554480"/>
          <a:lstStyle>
            <a:lvl1pPr marL="0" indent="0" algn="ctr">
              <a:buNone/>
              <a:defRPr/>
            </a:lvl1pPr>
          </a:lstStyle>
          <a:p>
            <a:r>
              <a:rPr lang="en-US"/>
              <a:t>To add your image, drag and drop it here </a:t>
            </a:r>
            <a:br>
              <a:rPr lang="en-US"/>
            </a:br>
            <a:r>
              <a:rPr lang="en-US"/>
              <a:t>or click the icon below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10739">
              <a:defRPr/>
            </a:pPr>
            <a:r>
              <a:rPr lang="en-GB"/>
              <a:t>DEVNET-2150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36569" y="4836697"/>
            <a:ext cx="1329929" cy="308610"/>
          </a:xfrm>
          <a:prstGeom prst="rect">
            <a:avLst/>
          </a:prstGeom>
        </p:spPr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04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/3 Photo,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222646"/>
            <a:ext cx="2496740" cy="944166"/>
          </a:xfrm>
        </p:spPr>
        <p:txBody>
          <a:bodyPr wrap="square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EFBFEB48-5190-C5F8-C046-27E12C0DAE6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37285" y="240507"/>
            <a:ext cx="5863827" cy="4316016"/>
          </a:xfrm>
          <a:prstGeom prst="roundRect">
            <a:avLst>
              <a:gd name="adj" fmla="val 1618"/>
            </a:avLst>
          </a:prstGeom>
          <a:solidFill>
            <a:schemeClr val="bg1">
              <a:alpha val="10000"/>
            </a:schemeClr>
          </a:solidFill>
        </p:spPr>
        <p:txBody>
          <a:bodyPr tIns="1737360"/>
          <a:lstStyle>
            <a:lvl1pPr marL="0" indent="0" algn="ctr">
              <a:buNone/>
              <a:defRPr/>
            </a:lvl1pPr>
          </a:lstStyle>
          <a:p>
            <a:r>
              <a:rPr lang="en-US"/>
              <a:t>To add your image, drag and drop it here </a:t>
            </a:r>
            <a:br>
              <a:rPr lang="en-US"/>
            </a:br>
            <a:r>
              <a:rPr lang="en-US"/>
              <a:t>or click the icon below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10739">
              <a:defRPr/>
            </a:pPr>
            <a:r>
              <a:rPr lang="en-GB"/>
              <a:t>DEVNET-2150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36569" y="4836697"/>
            <a:ext cx="1329929" cy="308610"/>
          </a:xfrm>
          <a:prstGeom prst="rect">
            <a:avLst/>
          </a:prstGeom>
        </p:spPr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30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2 Slide 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2337595"/>
            <a:ext cx="3963591" cy="934641"/>
          </a:xfrm>
        </p:spPr>
        <p:txBody>
          <a:bodyPr wrap="square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03A889C-4BCD-59AA-132B-C3FD4F8E65F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638676" y="596503"/>
            <a:ext cx="3963591" cy="3963591"/>
          </a:xfrm>
          <a:prstGeom prst="roundRect">
            <a:avLst>
              <a:gd name="adj" fmla="val 1618"/>
            </a:avLst>
          </a:prstGeom>
          <a:solidFill>
            <a:schemeClr val="bg1">
              <a:alpha val="10000"/>
            </a:schemeClr>
          </a:solidFill>
        </p:spPr>
        <p:txBody>
          <a:bodyPr tIns="1737360"/>
          <a:lstStyle>
            <a:lvl1pPr marL="0" indent="0" algn="ctr">
              <a:buNone/>
              <a:defRPr/>
            </a:lvl1pPr>
          </a:lstStyle>
          <a:p>
            <a:r>
              <a:rPr lang="en-US"/>
              <a:t>To add your image, drag and drop it here </a:t>
            </a:r>
            <a:br>
              <a:rPr lang="en-US"/>
            </a:br>
            <a:r>
              <a:rPr lang="en-US"/>
              <a:t>or click the icon below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10739">
              <a:defRPr/>
            </a:pPr>
            <a:r>
              <a:rPr lang="en-GB"/>
              <a:t>DEVNET-2150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36569" y="4836697"/>
            <a:ext cx="1329929" cy="308610"/>
          </a:xfrm>
          <a:prstGeom prst="rect">
            <a:avLst/>
          </a:prstGeom>
        </p:spPr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78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3 Slide Title, Section, Body, 2/3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AB58A4-E099-9FBA-C32F-D0D994BC76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887" y="-2"/>
            <a:ext cx="4329113" cy="349758"/>
          </a:xfrm>
        </p:spPr>
        <p:txBody>
          <a:bodyPr anchor="b" anchorCtr="0"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7" y="466725"/>
            <a:ext cx="2496742" cy="116919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653D0B-638B-EB5D-F379-EF10C80DCC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2888" y="2571751"/>
            <a:ext cx="2496741" cy="1984772"/>
          </a:xfrm>
        </p:spPr>
        <p:txBody>
          <a:bodyPr anchor="b" anchorCtr="0"/>
          <a:lstStyle>
            <a:lvl1pPr marL="0" indent="0">
              <a:buNone/>
              <a:defRPr sz="1200"/>
            </a:lvl1pPr>
            <a:lvl2pPr marL="137160" indent="0">
              <a:buNone/>
              <a:defRPr sz="1050"/>
            </a:lvl2pPr>
            <a:lvl3pPr marL="274320" indent="0">
              <a:buNone/>
              <a:defRPr sz="900"/>
            </a:lvl3pPr>
            <a:lvl4pPr marL="411480" indent="0">
              <a:buNone/>
              <a:defRPr sz="825"/>
            </a:lvl4pPr>
            <a:lvl5pPr marL="548640" indent="0">
              <a:buNone/>
              <a:defRPr sz="78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798C8AA3-6350-A299-E288-D693A8EC893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37285" y="466726"/>
            <a:ext cx="5564981" cy="4089797"/>
          </a:xfrm>
          <a:prstGeom prst="roundRect">
            <a:avLst>
              <a:gd name="adj" fmla="val 1618"/>
            </a:avLst>
          </a:prstGeom>
          <a:solidFill>
            <a:schemeClr val="bg1">
              <a:alpha val="10000"/>
            </a:schemeClr>
          </a:solidFill>
        </p:spPr>
        <p:txBody>
          <a:bodyPr tIns="1737360"/>
          <a:lstStyle>
            <a:lvl1pPr marL="0" indent="0" algn="ctr">
              <a:buNone/>
              <a:defRPr/>
            </a:lvl1pPr>
          </a:lstStyle>
          <a:p>
            <a:r>
              <a:rPr lang="en-US"/>
              <a:t>To add your image, drag and drop it here </a:t>
            </a:r>
            <a:br>
              <a:rPr lang="en-US"/>
            </a:br>
            <a:r>
              <a:rPr lang="en-US"/>
              <a:t>or click the icon below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10739">
              <a:defRPr/>
            </a:pPr>
            <a:r>
              <a:rPr lang="en-GB"/>
              <a:t>DEVNET-2150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36569" y="4836697"/>
            <a:ext cx="1329929" cy="308610"/>
          </a:xfrm>
          <a:prstGeom prst="rect">
            <a:avLst/>
          </a:prstGeom>
        </p:spPr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35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2 Slide Section, Title 1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785467-C0DB-C17E-5173-C6C6A323A1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887" y="0"/>
            <a:ext cx="4329113" cy="349757"/>
          </a:xfrm>
        </p:spPr>
        <p:txBody>
          <a:bodyPr anchor="b" anchorCtr="0"/>
          <a:lstStyle>
            <a:lvl1pPr marL="0" indent="0">
              <a:buNone/>
              <a:defRPr sz="900"/>
            </a:lvl1pPr>
            <a:lvl2pPr marL="137160" indent="0">
              <a:buNone/>
              <a:defRPr sz="825"/>
            </a:lvl2pPr>
            <a:lvl3pPr marL="274320" indent="0">
              <a:buNone/>
              <a:defRPr sz="788"/>
            </a:lvl3pPr>
            <a:lvl4pPr marL="411480" indent="0">
              <a:buNone/>
              <a:defRPr sz="750"/>
            </a:lvl4pPr>
            <a:lvl5pPr marL="548640" indent="0">
              <a:buNone/>
              <a:defRPr sz="675"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466726"/>
            <a:ext cx="3961210" cy="935831"/>
          </a:xfrm>
        </p:spPr>
        <p:txBody>
          <a:bodyPr wrap="square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E2739B37-658D-FBF5-94C3-66EECB73F7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72001" y="240507"/>
            <a:ext cx="4324827" cy="4316015"/>
          </a:xfrm>
          <a:prstGeom prst="roundRect">
            <a:avLst>
              <a:gd name="adj" fmla="val 1714"/>
            </a:avLst>
          </a:prstGeom>
          <a:solidFill>
            <a:schemeClr val="bg1">
              <a:alpha val="10000"/>
            </a:schemeClr>
          </a:solidFill>
        </p:spPr>
        <p:txBody>
          <a:bodyPr vert="horz" lIns="0" tIns="1463040" rIns="0" bIns="0" rtlCol="0">
            <a:noAutofit/>
          </a:bodyPr>
          <a:lstStyle>
            <a:lvl1pPr>
              <a:defRPr lang="en-US" dirty="0"/>
            </a:lvl1pPr>
          </a:lstStyle>
          <a:p>
            <a:pPr marL="0" lvl="0" indent="0" algn="ctr">
              <a:buNone/>
            </a:pPr>
            <a:r>
              <a:rPr lang="en-US"/>
              <a:t>To add your image, </a:t>
            </a:r>
            <a:br>
              <a:rPr lang="en-US"/>
            </a:br>
            <a:r>
              <a:rPr lang="en-US"/>
              <a:t>drag and drop it here </a:t>
            </a:r>
            <a:br>
              <a:rPr lang="en-US"/>
            </a:br>
            <a:r>
              <a:rPr lang="en-US"/>
              <a:t>or click the icon below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10739">
              <a:defRPr/>
            </a:pPr>
            <a:r>
              <a:rPr lang="en-GB"/>
              <a:t>DEVNET-2150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36569" y="4836697"/>
            <a:ext cx="1329929" cy="308610"/>
          </a:xfrm>
          <a:prstGeom prst="rect">
            <a:avLst/>
          </a:prstGeom>
        </p:spPr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02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1, Four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368B8A-B8FA-06EC-E6D8-DF0F60F2EF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2888" y="933450"/>
            <a:ext cx="3786047" cy="1166361"/>
          </a:xfrm>
        </p:spPr>
        <p:txBody>
          <a:bodyPr anchor="b" anchorCtr="0"/>
          <a:lstStyle>
            <a:lvl1pPr>
              <a:defRPr sz="27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BA1600-2171-A996-0ADC-8B8C7BC4DE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888" y="2164556"/>
            <a:ext cx="3786047" cy="171450"/>
          </a:xfrm>
          <a:noFill/>
        </p:spPr>
        <p:txBody>
          <a:bodyPr/>
          <a:lstStyle>
            <a:lvl1pPr marL="0" indent="0">
              <a:buNone/>
              <a:defRPr sz="1200" b="0"/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9E2B63B-5B68-90B7-7A62-17A839591C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888" y="2571592"/>
            <a:ext cx="3786068" cy="342900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050" kern="1200" dirty="0" smtClean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</a:lstStyle>
          <a:p>
            <a:pPr marL="137160" lvl="0" indent="-137160" algn="l" defTabSz="684207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</a:pPr>
            <a:r>
              <a:rPr lang="en-US"/>
              <a:t>Speaker Name</a:t>
            </a:r>
          </a:p>
          <a:p>
            <a:pPr marL="137160" lvl="0" indent="-137160" algn="l" defTabSz="684207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</a:pPr>
            <a:r>
              <a:rPr lang="en-US"/>
              <a:t>Speaker Title placeholder, @social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0638510-2998-9359-2A51-B0CA834B62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2887" y="3038476"/>
            <a:ext cx="3785453" cy="344591"/>
          </a:xfrm>
          <a:noFill/>
        </p:spPr>
        <p:txBody>
          <a:bodyPr anchor="b" anchorCtr="0"/>
          <a:lstStyle>
            <a:lvl1pPr marL="0" indent="0">
              <a:spcAft>
                <a:spcPts val="0"/>
              </a:spcAft>
              <a:buNone/>
              <a:defRPr sz="1050"/>
            </a:lvl1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 placeholder, @social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0E61D1-59EB-7A86-0D12-9388193F45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2887" y="3510851"/>
            <a:ext cx="3784997" cy="3429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None/>
              <a:defRPr lang="en-US" sz="1050" kern="1200" dirty="0" smtClean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 marL="137160" indent="0">
              <a:spcAft>
                <a:spcPts val="0"/>
              </a:spcAft>
              <a:buNone/>
              <a:defRPr sz="1050"/>
            </a:lvl2pPr>
            <a:lvl3pPr marL="274320" indent="0">
              <a:spcAft>
                <a:spcPts val="0"/>
              </a:spcAft>
              <a:buNone/>
              <a:defRPr sz="900"/>
            </a:lvl3pPr>
            <a:lvl4pPr marL="411480" indent="0">
              <a:spcAft>
                <a:spcPts val="0"/>
              </a:spcAft>
              <a:buNone/>
              <a:defRPr sz="825"/>
            </a:lvl4pPr>
            <a:lvl5pPr marL="548640" indent="0">
              <a:spcAft>
                <a:spcPts val="0"/>
              </a:spcAft>
              <a:buNone/>
              <a:defRPr sz="788"/>
            </a:lvl5pPr>
          </a:lstStyle>
          <a:p>
            <a:pPr marL="0" lvl="0" indent="0" algn="l" defTabSz="684207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/>
              <a:t>Speaker Name</a:t>
            </a:r>
          </a:p>
          <a:p>
            <a:pPr marL="0" lvl="0" indent="0" algn="l" defTabSz="684207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/>
              <a:t>Speaker Title placeholder, @social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75C0FC-DD02-0704-8A17-1B3037F861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2886" y="3979829"/>
            <a:ext cx="3784997" cy="3429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None/>
              <a:defRPr sz="1050"/>
            </a:lvl1pPr>
            <a:lvl2pPr marL="137160" indent="0">
              <a:buNone/>
              <a:defRPr sz="900"/>
            </a:lvl2pPr>
            <a:lvl3pPr marL="274320" indent="0">
              <a:buNone/>
              <a:defRPr sz="825"/>
            </a:lvl3pPr>
            <a:lvl4pPr marL="411480" indent="0">
              <a:buNone/>
              <a:defRPr sz="788"/>
            </a:lvl4pPr>
            <a:lvl5pPr marL="548640" indent="0">
              <a:buNone/>
              <a:defRPr sz="750"/>
            </a:lvl5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 placeholder, @social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3234AB-A4AA-B257-D87A-A9AEED608B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3482" y="4770388"/>
            <a:ext cx="2930129" cy="373112"/>
          </a:xfrm>
          <a:noFill/>
        </p:spPr>
        <p:txBody>
          <a:bodyPr/>
          <a:lstStyle>
            <a:lvl1pPr marL="0" indent="0" algn="l">
              <a:buNone/>
              <a:defRPr sz="105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Graphic 21">
            <a:extLst>
              <a:ext uri="{FF2B5EF4-FFF2-40B4-BE49-F238E27FC236}">
                <a16:creationId xmlns:a16="http://schemas.microsoft.com/office/drawing/2014/main" id="{0B51E088-9CCC-0F69-112A-CEC9A65FA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4580436" y="585932"/>
            <a:ext cx="3977640" cy="3977640"/>
          </a:xfrm>
          <a:custGeom>
            <a:avLst/>
            <a:gdLst>
              <a:gd name="connsiteX0" fmla="*/ 5291567 w 5291566"/>
              <a:gd name="connsiteY0" fmla="*/ 2645783 h 5291566"/>
              <a:gd name="connsiteX1" fmla="*/ 2645783 w 5291566"/>
              <a:gd name="connsiteY1" fmla="*/ 5291567 h 5291566"/>
              <a:gd name="connsiteX2" fmla="*/ 0 w 5291566"/>
              <a:gd name="connsiteY2" fmla="*/ 2645783 h 5291566"/>
              <a:gd name="connsiteX3" fmla="*/ 2645783 w 5291566"/>
              <a:gd name="connsiteY3" fmla="*/ 0 h 5291566"/>
              <a:gd name="connsiteX4" fmla="*/ 5291567 w 5291566"/>
              <a:gd name="connsiteY4" fmla="*/ 2645783 h 5291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1566" h="5291566">
                <a:moveTo>
                  <a:pt x="5291567" y="2645783"/>
                </a:moveTo>
                <a:cubicBezTo>
                  <a:pt x="5291567" y="4107009"/>
                  <a:pt x="4107009" y="5291567"/>
                  <a:pt x="2645783" y="5291567"/>
                </a:cubicBezTo>
                <a:cubicBezTo>
                  <a:pt x="1184557" y="5291567"/>
                  <a:pt x="0" y="4107009"/>
                  <a:pt x="0" y="2645783"/>
                </a:cubicBezTo>
                <a:cubicBezTo>
                  <a:pt x="0" y="1184557"/>
                  <a:pt x="1184557" y="0"/>
                  <a:pt x="2645783" y="0"/>
                </a:cubicBezTo>
                <a:cubicBezTo>
                  <a:pt x="4107009" y="0"/>
                  <a:pt x="5291567" y="1184557"/>
                  <a:pt x="5291567" y="2645783"/>
                </a:cubicBezTo>
                <a:close/>
              </a:path>
            </a:pathLst>
          </a:custGeom>
          <a:solidFill>
            <a:schemeClr val="tx1"/>
          </a:solidFill>
          <a:ln w="50800" cap="flat">
            <a:gradFill flip="none" rotWithShape="1">
              <a:gsLst>
                <a:gs pos="0">
                  <a:srgbClr val="3070E5"/>
                </a:gs>
                <a:gs pos="35000">
                  <a:srgbClr val="1ABBE9"/>
                </a:gs>
                <a:gs pos="43000">
                  <a:srgbClr val="1ABBE9"/>
                </a:gs>
                <a:gs pos="60000">
                  <a:srgbClr val="FD017F"/>
                </a:gs>
                <a:gs pos="100000">
                  <a:srgbClr val="FCA601"/>
                </a:gs>
              </a:gsLst>
              <a:lin ang="0" scaled="1"/>
              <a:tileRect/>
            </a:gradFill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pic>
        <p:nvPicPr>
          <p:cNvPr id="12" name="Picture 7" descr="Cisco logo">
            <a:extLst>
              <a:ext uri="{FF2B5EF4-FFF2-40B4-BE49-F238E27FC236}">
                <a16:creationId xmlns:a16="http://schemas.microsoft.com/office/drawing/2014/main" id="{60C68F8B-19C8-6CB4-297B-32D44AF9C3D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10879" y="2386453"/>
            <a:ext cx="716756" cy="376601"/>
          </a:xfrm>
          <a:prstGeom prst="rect">
            <a:avLst/>
          </a:prstGeom>
        </p:spPr>
      </p:pic>
      <p:pic>
        <p:nvPicPr>
          <p:cNvPr id="2" name="Picture 7" descr="Cisco logo">
            <a:extLst>
              <a:ext uri="{FF2B5EF4-FFF2-40B4-BE49-F238E27FC236}">
                <a16:creationId xmlns:a16="http://schemas.microsoft.com/office/drawing/2014/main" id="{488CE507-E599-8978-E820-617F2B4DEF5A}"/>
              </a:ext>
            </a:extLst>
          </p:cNvPr>
          <p:cNvPicPr/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10879" y="2386453"/>
            <a:ext cx="716756" cy="37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9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Full Margin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CFD4AF9-7F36-FA7F-469A-A71DBA5AF5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42888" y="714376"/>
            <a:ext cx="8658225" cy="3842147"/>
          </a:xfrm>
          <a:prstGeom prst="roundRect">
            <a:avLst>
              <a:gd name="adj" fmla="val 1503"/>
            </a:avLst>
          </a:prstGeom>
          <a:solidFill>
            <a:schemeClr val="bg1">
              <a:alpha val="10000"/>
            </a:schemeClr>
          </a:solidFill>
        </p:spPr>
        <p:txBody>
          <a:bodyPr vert="horz" lIns="0" tIns="1463040" rIns="0" bIns="0" rtlCol="0">
            <a:noAutofit/>
          </a:bodyPr>
          <a:lstStyle>
            <a:lvl1pPr>
              <a:defRPr lang="en-US" dirty="0"/>
            </a:lvl1pPr>
          </a:lstStyle>
          <a:p>
            <a:pPr marL="0" lvl="0" indent="0" algn="ctr">
              <a:buNone/>
            </a:pPr>
            <a:r>
              <a:rPr lang="en-US"/>
              <a:t>To add your image, drag and drop it here </a:t>
            </a:r>
            <a:br>
              <a:rPr lang="en-US"/>
            </a:br>
            <a:r>
              <a:rPr lang="en-US"/>
              <a:t>or click the icon below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36569" y="4836697"/>
            <a:ext cx="1329929" cy="308610"/>
          </a:xfrm>
          <a:prstGeom prst="rect">
            <a:avLst/>
          </a:prstGeom>
        </p:spPr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10739">
              <a:defRPr/>
            </a:pPr>
            <a:r>
              <a:rPr lang="en-GB"/>
              <a:t>DEVNET-2150</a:t>
            </a:r>
          </a:p>
        </p:txBody>
      </p:sp>
    </p:spTree>
    <p:extLst>
      <p:ext uri="{BB962C8B-B14F-4D97-AF65-F5344CB8AC3E}">
        <p14:creationId xmlns:p14="http://schemas.microsoft.com/office/powerpoint/2010/main" val="375493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Full Margin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74D6FA-95EE-1CAF-BEA5-F32D06BA6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DE918-878C-B6E2-7015-CE4BF7A0B7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2888" y="604838"/>
            <a:ext cx="8658225" cy="219075"/>
          </a:xfrm>
        </p:spPr>
        <p:txBody>
          <a:bodyPr/>
          <a:lstStyle>
            <a:lvl1pPr marL="0" indent="0">
              <a:buNone/>
              <a:defRPr sz="1200" b="0"/>
            </a:lvl1pPr>
            <a:lvl2pPr marL="137160" indent="0">
              <a:buNone/>
              <a:defRPr sz="1050"/>
            </a:lvl2pPr>
            <a:lvl3pPr marL="274320" indent="0">
              <a:buNone/>
              <a:defRPr sz="900"/>
            </a:lvl3pPr>
            <a:lvl4pPr marL="411480" indent="0">
              <a:buNone/>
              <a:defRPr sz="825"/>
            </a:lvl4pPr>
            <a:lvl5pPr marL="548640" indent="0">
              <a:buNone/>
              <a:defRPr sz="788"/>
            </a:lvl5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99D23610-D323-6271-753B-C40A3678BD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42888" y="933450"/>
            <a:ext cx="8658225" cy="3623072"/>
          </a:xfrm>
          <a:prstGeom prst="roundRect">
            <a:avLst>
              <a:gd name="adj" fmla="val 1897"/>
            </a:avLst>
          </a:prstGeom>
          <a:solidFill>
            <a:schemeClr val="bg1">
              <a:alpha val="10000"/>
            </a:schemeClr>
          </a:solidFill>
        </p:spPr>
        <p:txBody>
          <a:bodyPr vert="horz" lIns="0" tIns="1463040" rIns="0" bIns="0" rtlCol="0">
            <a:noAutofit/>
          </a:bodyPr>
          <a:lstStyle>
            <a:lvl1pPr>
              <a:defRPr lang="en-US" dirty="0"/>
            </a:lvl1pPr>
          </a:lstStyle>
          <a:p>
            <a:pPr marL="0" lvl="0" indent="0" algn="ctr">
              <a:buNone/>
            </a:pPr>
            <a:r>
              <a:rPr lang="en-US"/>
              <a:t>To add your image, drag and drop it here </a:t>
            </a:r>
            <a:br>
              <a:rPr lang="en-US"/>
            </a:br>
            <a:r>
              <a:rPr lang="en-US"/>
              <a:t>or click the icon below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45BA0-AFF9-CA34-CF89-66A166DB40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10739">
              <a:defRPr/>
            </a:pPr>
            <a:r>
              <a:rPr lang="en-GB"/>
              <a:t>DEVNET-2150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36569" y="4836697"/>
            <a:ext cx="1329929" cy="308610"/>
          </a:xfrm>
          <a:prstGeom prst="rect">
            <a:avLst/>
          </a:prstGeom>
        </p:spPr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1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Full Margin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AB58A4-E099-9FBA-C32F-D0D994BC76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887" y="-2"/>
            <a:ext cx="4329113" cy="349758"/>
          </a:xfrm>
        </p:spPr>
        <p:txBody>
          <a:bodyPr anchor="b" anchorCtr="0"/>
          <a:lstStyle>
            <a:lvl1pPr marL="0" indent="0">
              <a:buNone/>
              <a:defRPr sz="900"/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466725"/>
            <a:ext cx="8658225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E170B322-9DD5-07FB-D258-3DA95EF8E7B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42888" y="933450"/>
            <a:ext cx="8658225" cy="3623072"/>
          </a:xfrm>
          <a:prstGeom prst="roundRect">
            <a:avLst>
              <a:gd name="adj" fmla="val 1897"/>
            </a:avLst>
          </a:prstGeom>
          <a:solidFill>
            <a:schemeClr val="bg1">
              <a:alpha val="10000"/>
            </a:schemeClr>
          </a:solidFill>
        </p:spPr>
        <p:txBody>
          <a:bodyPr vert="horz" lIns="0" tIns="1463040" rIns="0" bIns="0" rtlCol="0">
            <a:noAutofit/>
          </a:bodyPr>
          <a:lstStyle>
            <a:lvl1pPr>
              <a:defRPr lang="en-US" dirty="0"/>
            </a:lvl1pPr>
          </a:lstStyle>
          <a:p>
            <a:pPr marL="0" lvl="0" indent="0" algn="ctr">
              <a:buNone/>
            </a:pPr>
            <a:r>
              <a:rPr lang="en-US"/>
              <a:t>To add your image, drag and drop it here </a:t>
            </a:r>
            <a:br>
              <a:rPr lang="en-US"/>
            </a:br>
            <a:r>
              <a:rPr lang="en-US"/>
              <a:t>or click the icon below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10739">
              <a:defRPr/>
            </a:pPr>
            <a:r>
              <a:rPr lang="en-GB"/>
              <a:t>DEVNET-2150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36569" y="4836697"/>
            <a:ext cx="1329929" cy="308610"/>
          </a:xfrm>
          <a:prstGeom prst="rect">
            <a:avLst/>
          </a:prstGeom>
        </p:spPr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23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-bleed Photo,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CFD4AF9-7F36-FA7F-469A-A71DBA5AF5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  <a:prstGeom prst="roundRect">
            <a:avLst>
              <a:gd name="adj" fmla="val 0"/>
            </a:avLst>
          </a:prstGeom>
        </p:spPr>
        <p:txBody>
          <a:bodyPr tIns="2103120"/>
          <a:lstStyle>
            <a:lvl1pPr marL="0" indent="0" algn="ctr">
              <a:buNone/>
              <a:defRPr/>
            </a:lvl1pPr>
          </a:lstStyle>
          <a:p>
            <a:r>
              <a:rPr lang="en-US"/>
              <a:t>To add your image, drag and drop it here </a:t>
            </a:r>
            <a:br>
              <a:rPr lang="en-US"/>
            </a:br>
            <a:r>
              <a:rPr lang="en-US"/>
              <a:t>or click the icon below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349D14-3B3C-D0C6-6DFD-8321479B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778" y="714376"/>
            <a:ext cx="6596063" cy="68818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68980-BFE5-40AF-63BF-9DB031B379C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610739">
              <a:defRPr/>
            </a:pPr>
            <a:r>
              <a:rPr lang="en-GB"/>
              <a:t>DEVNET-2150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7B9760-CDAA-BC58-F236-F1837F40C2D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6836569" y="4836697"/>
            <a:ext cx="1329929" cy="308610"/>
          </a:xfrm>
          <a:prstGeom prst="rect">
            <a:avLst/>
          </a:prstGeom>
        </p:spPr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55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Photo,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CFD4AF9-7F36-FA7F-469A-A71DBA5AF5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  <a:prstGeom prst="roundRect">
            <a:avLst>
              <a:gd name="adj" fmla="val 0"/>
            </a:avLst>
          </a:prstGeom>
        </p:spPr>
        <p:txBody>
          <a:bodyPr tIns="2103120"/>
          <a:lstStyle>
            <a:lvl1pPr marL="0" indent="0" algn="ctr">
              <a:buNone/>
              <a:defRPr/>
            </a:lvl1pPr>
          </a:lstStyle>
          <a:p>
            <a:r>
              <a:rPr lang="en-US"/>
              <a:t>To add your image, drag and drop it here </a:t>
            </a:r>
            <a:br>
              <a:rPr lang="en-US"/>
            </a:br>
            <a:r>
              <a:rPr lang="en-US"/>
              <a:t>or click the icon below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349D14-3B3C-D0C6-6DFD-8321479B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735" y="3405188"/>
            <a:ext cx="8060531" cy="803672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C7D8B-10D2-2133-F08F-266FA09AD87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610739">
              <a:defRPr/>
            </a:pPr>
            <a:r>
              <a:rPr lang="en-GB"/>
              <a:t>DEVNET-2150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5F3EDC-58FE-7AC5-F13A-6FDE8EDA836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6836569" y="4836697"/>
            <a:ext cx="1329929" cy="308610"/>
          </a:xfrm>
          <a:prstGeom prst="rect">
            <a:avLst/>
          </a:prstGeom>
        </p:spPr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1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-bleed Photo, Section,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CFD4AF9-7F36-FA7F-469A-A71DBA5AF5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  <a:prstGeom prst="roundRect">
            <a:avLst>
              <a:gd name="adj" fmla="val 0"/>
            </a:avLst>
          </a:prstGeom>
        </p:spPr>
        <p:txBody>
          <a:bodyPr tIns="2103120"/>
          <a:lstStyle>
            <a:lvl1pPr marL="0" indent="0" algn="ctr">
              <a:buNone/>
              <a:defRPr/>
            </a:lvl1pPr>
          </a:lstStyle>
          <a:p>
            <a:r>
              <a:rPr lang="en-US"/>
              <a:t>To add your image, drag and drop it here </a:t>
            </a:r>
            <a:br>
              <a:rPr lang="en-US"/>
            </a:br>
            <a:r>
              <a:rPr lang="en-US"/>
              <a:t>or click the icon below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FE21AB-8C85-5F58-60F8-E68917124A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2778" y="-5953"/>
            <a:ext cx="6596063" cy="349758"/>
          </a:xfrm>
        </p:spPr>
        <p:txBody>
          <a:bodyPr anchor="b" anchorCtr="0"/>
          <a:lstStyle>
            <a:lvl1pPr marL="0" indent="0" algn="ctr">
              <a:buNone/>
              <a:defRPr sz="900"/>
            </a:lvl1pPr>
            <a:lvl2pPr algn="ctr">
              <a:defRPr sz="1050"/>
            </a:lvl2pPr>
            <a:lvl3pPr algn="ctr">
              <a:defRPr sz="900"/>
            </a:lvl3pPr>
            <a:lvl4pPr algn="ctr">
              <a:defRPr sz="825"/>
            </a:lvl4pPr>
            <a:lvl5pPr algn="ctr">
              <a:defRPr sz="788"/>
            </a:lvl5pPr>
          </a:lstStyle>
          <a:p>
            <a:pPr lvl="0"/>
            <a:r>
              <a:rPr lang="en-US"/>
              <a:t>Section title placeholder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349D14-3B3C-D0C6-6DFD-8321479B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778" y="714376"/>
            <a:ext cx="6596063" cy="68818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C7D8B-10D2-2133-F08F-266FA09AD87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610739">
              <a:defRPr/>
            </a:pPr>
            <a:r>
              <a:rPr lang="en-GB"/>
              <a:t>DEVNET-2150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5F3EDC-58FE-7AC5-F13A-6FDE8EDA836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6836569" y="4836697"/>
            <a:ext cx="1329929" cy="308610"/>
          </a:xfrm>
          <a:prstGeom prst="rect">
            <a:avLst/>
          </a:prstGeom>
        </p:spPr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0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-bleed Photo, Section, Titl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FE21AB-8C85-5F58-60F8-E68917124A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2778" y="-5953"/>
            <a:ext cx="6596063" cy="349758"/>
          </a:xfrm>
        </p:spPr>
        <p:txBody>
          <a:bodyPr anchor="b" anchorCtr="0"/>
          <a:lstStyle>
            <a:lvl1pPr marL="0" indent="0" algn="ctr">
              <a:buNone/>
              <a:defRPr sz="900"/>
            </a:lvl1pPr>
            <a:lvl2pPr algn="ctr">
              <a:defRPr sz="1050"/>
            </a:lvl2pPr>
            <a:lvl3pPr algn="ctr">
              <a:defRPr sz="900"/>
            </a:lvl3pPr>
            <a:lvl4pPr algn="ctr">
              <a:defRPr sz="825"/>
            </a:lvl4pPr>
            <a:lvl5pPr algn="ctr">
              <a:defRPr sz="788"/>
            </a:lvl5pPr>
          </a:lstStyle>
          <a:p>
            <a:pPr lvl="0"/>
            <a:r>
              <a:rPr lang="en-US"/>
              <a:t>Section title placeholder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349D14-3B3C-D0C6-6DFD-8321479B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778" y="714376"/>
            <a:ext cx="6596063" cy="68818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C7D8B-10D2-2133-F08F-266FA09AD87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610739">
              <a:defRPr/>
            </a:pPr>
            <a:r>
              <a:rPr lang="en-GB"/>
              <a:t>DEVNET-2150</a:t>
            </a:r>
          </a:p>
        </p:txBody>
      </p:sp>
    </p:spTree>
    <p:extLst>
      <p:ext uri="{BB962C8B-B14F-4D97-AF65-F5344CB8AC3E}">
        <p14:creationId xmlns:p14="http://schemas.microsoft.com/office/powerpoint/2010/main" val="294715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per 2/3 Photo, Section,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CFD4AF9-7F36-FA7F-469A-A71DBA5AF5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3506391"/>
          </a:xfrm>
          <a:prstGeom prst="roundRect">
            <a:avLst>
              <a:gd name="adj" fmla="val 0"/>
            </a:avLst>
          </a:prstGeom>
          <a:solidFill>
            <a:schemeClr val="bg1">
              <a:alpha val="10000"/>
            </a:schemeClr>
          </a:solidFill>
        </p:spPr>
        <p:txBody>
          <a:bodyPr vert="horz" lIns="0" tIns="1463040" rIns="0" bIns="0" rtlCol="0">
            <a:noAutofit/>
          </a:bodyPr>
          <a:lstStyle>
            <a:lvl1pPr>
              <a:defRPr lang="en-US" dirty="0"/>
            </a:lvl1pPr>
          </a:lstStyle>
          <a:p>
            <a:pPr marL="0" lvl="0" indent="0" algn="ctr">
              <a:buNone/>
            </a:pPr>
            <a:r>
              <a:rPr lang="en-US"/>
              <a:t>To add your image, drag and drop it here </a:t>
            </a:r>
            <a:br>
              <a:rPr lang="en-US"/>
            </a:br>
            <a:r>
              <a:rPr lang="en-US"/>
              <a:t>or click the icon below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FE21AB-8C85-5F58-60F8-E68917124A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887" y="-5953"/>
            <a:ext cx="6459141" cy="349758"/>
          </a:xfrm>
        </p:spPr>
        <p:txBody>
          <a:bodyPr anchor="b" anchorCtr="0"/>
          <a:lstStyle>
            <a:lvl1pPr marL="0" indent="0" algn="l">
              <a:buNone/>
              <a:defRPr sz="900"/>
            </a:lvl1pPr>
            <a:lvl2pPr algn="ctr">
              <a:defRPr sz="1050"/>
            </a:lvl2pPr>
            <a:lvl3pPr algn="ctr">
              <a:defRPr sz="900"/>
            </a:lvl3pPr>
            <a:lvl4pPr algn="ctr">
              <a:defRPr sz="825"/>
            </a:lvl4pPr>
            <a:lvl5pPr algn="ctr">
              <a:defRPr sz="788"/>
            </a:lvl5pPr>
          </a:lstStyle>
          <a:p>
            <a:pPr lvl="0"/>
            <a:r>
              <a:rPr lang="en-US"/>
              <a:t>Section title placeholder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349D14-3B3C-D0C6-6DFD-8321479B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7" y="3752851"/>
            <a:ext cx="6459141" cy="80367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C7D8B-10D2-2133-F08F-266FA09AD87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610739">
              <a:defRPr/>
            </a:pPr>
            <a:r>
              <a:rPr lang="en-GB"/>
              <a:t>DEVNET-2150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5F3EDC-58FE-7AC5-F13A-6FDE8EDA836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6836569" y="4836697"/>
            <a:ext cx="1329929" cy="308610"/>
          </a:xfrm>
          <a:prstGeom prst="rect">
            <a:avLst/>
          </a:prstGeom>
        </p:spPr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24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4" descr="Quotation Mark">
            <a:extLst>
              <a:ext uri="{FF2B5EF4-FFF2-40B4-BE49-F238E27FC236}">
                <a16:creationId xmlns:a16="http://schemas.microsoft.com/office/drawing/2014/main" id="{4B52BC46-48EA-B916-39B5-C5FF3FB612BC}"/>
              </a:ext>
            </a:extLst>
          </p:cNvPr>
          <p:cNvSpPr/>
          <p:nvPr/>
        </p:nvSpPr>
        <p:spPr>
          <a:xfrm>
            <a:off x="4298371" y="849630"/>
            <a:ext cx="387521" cy="312526"/>
          </a:xfrm>
          <a:custGeom>
            <a:avLst/>
            <a:gdLst>
              <a:gd name="connsiteX0" fmla="*/ 418890 w 728197"/>
              <a:gd name="connsiteY0" fmla="*/ 587273 h 587273"/>
              <a:gd name="connsiteX1" fmla="*/ 383998 w 728197"/>
              <a:gd name="connsiteY1" fmla="*/ 552884 h 587273"/>
              <a:gd name="connsiteX2" fmla="*/ 383998 w 728197"/>
              <a:gd name="connsiteY2" fmla="*/ 552793 h 587273"/>
              <a:gd name="connsiteX3" fmla="*/ 383998 w 728197"/>
              <a:gd name="connsiteY3" fmla="*/ 367917 h 587273"/>
              <a:gd name="connsiteX4" fmla="*/ 513570 w 728197"/>
              <a:gd name="connsiteY4" fmla="*/ 79508 h 587273"/>
              <a:gd name="connsiteX5" fmla="*/ 728198 w 728197"/>
              <a:gd name="connsiteY5" fmla="*/ 0 h 587273"/>
              <a:gd name="connsiteX6" fmla="*/ 728198 w 728197"/>
              <a:gd name="connsiteY6" fmla="*/ 134713 h 587273"/>
              <a:gd name="connsiteX7" fmla="*/ 583354 w 728197"/>
              <a:gd name="connsiteY7" fmla="*/ 316104 h 587273"/>
              <a:gd name="connsiteX8" fmla="*/ 658414 w 728197"/>
              <a:gd name="connsiteY8" fmla="*/ 316104 h 587273"/>
              <a:gd name="connsiteX9" fmla="*/ 693398 w 728197"/>
              <a:gd name="connsiteY9" fmla="*/ 350585 h 587273"/>
              <a:gd name="connsiteX10" fmla="*/ 693398 w 728197"/>
              <a:gd name="connsiteY10" fmla="*/ 350677 h 587273"/>
              <a:gd name="connsiteX11" fmla="*/ 693398 w 728197"/>
              <a:gd name="connsiteY11" fmla="*/ 552426 h 587273"/>
              <a:gd name="connsiteX12" fmla="*/ 658599 w 728197"/>
              <a:gd name="connsiteY12" fmla="*/ 586907 h 587273"/>
              <a:gd name="connsiteX13" fmla="*/ 658506 w 728197"/>
              <a:gd name="connsiteY13" fmla="*/ 586907 h 587273"/>
              <a:gd name="connsiteX14" fmla="*/ 34892 w 728197"/>
              <a:gd name="connsiteY14" fmla="*/ 587273 h 587273"/>
              <a:gd name="connsiteX15" fmla="*/ 0 w 728197"/>
              <a:gd name="connsiteY15" fmla="*/ 552884 h 587273"/>
              <a:gd name="connsiteX16" fmla="*/ 0 w 728197"/>
              <a:gd name="connsiteY16" fmla="*/ 552793 h 587273"/>
              <a:gd name="connsiteX17" fmla="*/ 0 w 728197"/>
              <a:gd name="connsiteY17" fmla="*/ 367917 h 587273"/>
              <a:gd name="connsiteX18" fmla="*/ 129573 w 728197"/>
              <a:gd name="connsiteY18" fmla="*/ 79508 h 587273"/>
              <a:gd name="connsiteX19" fmla="*/ 344200 w 728197"/>
              <a:gd name="connsiteY19" fmla="*/ 0 h 587273"/>
              <a:gd name="connsiteX20" fmla="*/ 344200 w 728197"/>
              <a:gd name="connsiteY20" fmla="*/ 134713 h 587273"/>
              <a:gd name="connsiteX21" fmla="*/ 198986 w 728197"/>
              <a:gd name="connsiteY21" fmla="*/ 316104 h 587273"/>
              <a:gd name="connsiteX22" fmla="*/ 274046 w 728197"/>
              <a:gd name="connsiteY22" fmla="*/ 316104 h 587273"/>
              <a:gd name="connsiteX23" fmla="*/ 308938 w 728197"/>
              <a:gd name="connsiteY23" fmla="*/ 350677 h 587273"/>
              <a:gd name="connsiteX24" fmla="*/ 308938 w 728197"/>
              <a:gd name="connsiteY24" fmla="*/ 552426 h 587273"/>
              <a:gd name="connsiteX25" fmla="*/ 274138 w 728197"/>
              <a:gd name="connsiteY25" fmla="*/ 586907 h 587273"/>
              <a:gd name="connsiteX26" fmla="*/ 274046 w 728197"/>
              <a:gd name="connsiteY26" fmla="*/ 586907 h 58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28197" h="587273">
                <a:moveTo>
                  <a:pt x="418890" y="587273"/>
                </a:moveTo>
                <a:cubicBezTo>
                  <a:pt x="399670" y="587324"/>
                  <a:pt x="384048" y="571928"/>
                  <a:pt x="383998" y="552884"/>
                </a:cubicBezTo>
                <a:cubicBezTo>
                  <a:pt x="383998" y="552854"/>
                  <a:pt x="383998" y="552823"/>
                  <a:pt x="383998" y="552793"/>
                </a:cubicBezTo>
                <a:lnTo>
                  <a:pt x="383998" y="367917"/>
                </a:lnTo>
                <a:cubicBezTo>
                  <a:pt x="383998" y="240082"/>
                  <a:pt x="427189" y="143945"/>
                  <a:pt x="513570" y="79508"/>
                </a:cubicBezTo>
                <a:cubicBezTo>
                  <a:pt x="571693" y="35795"/>
                  <a:pt x="643235" y="9292"/>
                  <a:pt x="728198" y="0"/>
                </a:cubicBezTo>
                <a:lnTo>
                  <a:pt x="728198" y="134713"/>
                </a:lnTo>
                <a:cubicBezTo>
                  <a:pt x="631694" y="155439"/>
                  <a:pt x="583419" y="215902"/>
                  <a:pt x="583354" y="316104"/>
                </a:cubicBezTo>
                <a:lnTo>
                  <a:pt x="658414" y="316104"/>
                </a:lnTo>
                <a:cubicBezTo>
                  <a:pt x="677683" y="316054"/>
                  <a:pt x="693343" y="331491"/>
                  <a:pt x="693398" y="350585"/>
                </a:cubicBezTo>
                <a:cubicBezTo>
                  <a:pt x="693398" y="350615"/>
                  <a:pt x="693398" y="350646"/>
                  <a:pt x="693398" y="350677"/>
                </a:cubicBezTo>
                <a:lnTo>
                  <a:pt x="693398" y="552426"/>
                </a:lnTo>
                <a:cubicBezTo>
                  <a:pt x="693398" y="571469"/>
                  <a:pt x="677822" y="586907"/>
                  <a:pt x="658599" y="586907"/>
                </a:cubicBezTo>
                <a:cubicBezTo>
                  <a:pt x="658571" y="586907"/>
                  <a:pt x="658534" y="586907"/>
                  <a:pt x="658506" y="586907"/>
                </a:cubicBezTo>
                <a:close/>
                <a:moveTo>
                  <a:pt x="34892" y="587273"/>
                </a:moveTo>
                <a:cubicBezTo>
                  <a:pt x="15673" y="587324"/>
                  <a:pt x="51" y="571928"/>
                  <a:pt x="0" y="552884"/>
                </a:cubicBezTo>
                <a:cubicBezTo>
                  <a:pt x="0" y="552854"/>
                  <a:pt x="0" y="552823"/>
                  <a:pt x="0" y="552793"/>
                </a:cubicBezTo>
                <a:lnTo>
                  <a:pt x="0" y="367917"/>
                </a:lnTo>
                <a:cubicBezTo>
                  <a:pt x="0" y="240082"/>
                  <a:pt x="43191" y="143945"/>
                  <a:pt x="129573" y="79508"/>
                </a:cubicBezTo>
                <a:cubicBezTo>
                  <a:pt x="187695" y="35795"/>
                  <a:pt x="259238" y="9292"/>
                  <a:pt x="344200" y="0"/>
                </a:cubicBezTo>
                <a:lnTo>
                  <a:pt x="344200" y="134713"/>
                </a:lnTo>
                <a:cubicBezTo>
                  <a:pt x="247391" y="155439"/>
                  <a:pt x="198986" y="215902"/>
                  <a:pt x="198986" y="316104"/>
                </a:cubicBezTo>
                <a:lnTo>
                  <a:pt x="274046" y="316104"/>
                </a:lnTo>
                <a:cubicBezTo>
                  <a:pt x="293316" y="316104"/>
                  <a:pt x="308938" y="331583"/>
                  <a:pt x="308938" y="350677"/>
                </a:cubicBezTo>
                <a:lnTo>
                  <a:pt x="308938" y="552426"/>
                </a:lnTo>
                <a:cubicBezTo>
                  <a:pt x="308938" y="571469"/>
                  <a:pt x="293358" y="586907"/>
                  <a:pt x="274138" y="586907"/>
                </a:cubicBezTo>
                <a:cubicBezTo>
                  <a:pt x="274108" y="586907"/>
                  <a:pt x="274076" y="586907"/>
                  <a:pt x="274046" y="586907"/>
                </a:cubicBezTo>
                <a:close/>
              </a:path>
            </a:pathLst>
          </a:custGeom>
          <a:noFill/>
          <a:ln w="15875" cap="flat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368BC5-9F97-A637-CA24-35B03B63AA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2778" y="1407319"/>
            <a:ext cx="6596063" cy="1631156"/>
          </a:xfrm>
        </p:spPr>
        <p:txBody>
          <a:bodyPr/>
          <a:lstStyle>
            <a:lvl1pPr algn="ctr">
              <a:defRPr sz="3000"/>
            </a:lvl1pPr>
          </a:lstStyle>
          <a:p>
            <a:r>
              <a:rPr lang="en-US"/>
              <a:t>Quote slide 1, </a:t>
            </a:r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nonummy</a:t>
            </a:r>
            <a:r>
              <a:rPr lang="en-GB"/>
              <a:t>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laoreet</a:t>
            </a:r>
            <a:r>
              <a:rPr lang="en-GB"/>
              <a:t> dolore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765B2C-5060-1909-C557-ADA0DD5D99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72778" y="3270648"/>
            <a:ext cx="6596063" cy="469106"/>
          </a:xfrm>
        </p:spPr>
        <p:txBody>
          <a:bodyPr/>
          <a:lstStyle>
            <a:lvl1pPr marL="0" indent="0" algn="ctr">
              <a:lnSpc>
                <a:spcPct val="110000"/>
              </a:lnSpc>
              <a:spcAft>
                <a:spcPts val="0"/>
              </a:spcAft>
              <a:buNone/>
              <a:defRPr sz="1500"/>
            </a:lvl1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Role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CFFC5C-7657-95D9-3E3C-A05AC680CB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10739">
              <a:defRPr/>
            </a:pPr>
            <a:r>
              <a:rPr lang="en-GB"/>
              <a:t>DEVNET-2150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99777-CA26-AFF0-62B3-9D957F6FDE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836569" y="4836697"/>
            <a:ext cx="1329929" cy="308610"/>
          </a:xfrm>
          <a:prstGeom prst="rect">
            <a:avLst/>
          </a:prstGeom>
        </p:spPr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7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4" descr="Quotation Mark">
            <a:extLst>
              <a:ext uri="{FF2B5EF4-FFF2-40B4-BE49-F238E27FC236}">
                <a16:creationId xmlns:a16="http://schemas.microsoft.com/office/drawing/2014/main" id="{4B52BC46-48EA-B916-39B5-C5FF3FB612BC}"/>
              </a:ext>
            </a:extLst>
          </p:cNvPr>
          <p:cNvSpPr/>
          <p:nvPr/>
        </p:nvSpPr>
        <p:spPr>
          <a:xfrm>
            <a:off x="4298371" y="722472"/>
            <a:ext cx="387521" cy="312526"/>
          </a:xfrm>
          <a:custGeom>
            <a:avLst/>
            <a:gdLst>
              <a:gd name="connsiteX0" fmla="*/ 418890 w 728197"/>
              <a:gd name="connsiteY0" fmla="*/ 587273 h 587273"/>
              <a:gd name="connsiteX1" fmla="*/ 383998 w 728197"/>
              <a:gd name="connsiteY1" fmla="*/ 552884 h 587273"/>
              <a:gd name="connsiteX2" fmla="*/ 383998 w 728197"/>
              <a:gd name="connsiteY2" fmla="*/ 552793 h 587273"/>
              <a:gd name="connsiteX3" fmla="*/ 383998 w 728197"/>
              <a:gd name="connsiteY3" fmla="*/ 367917 h 587273"/>
              <a:gd name="connsiteX4" fmla="*/ 513570 w 728197"/>
              <a:gd name="connsiteY4" fmla="*/ 79508 h 587273"/>
              <a:gd name="connsiteX5" fmla="*/ 728198 w 728197"/>
              <a:gd name="connsiteY5" fmla="*/ 0 h 587273"/>
              <a:gd name="connsiteX6" fmla="*/ 728198 w 728197"/>
              <a:gd name="connsiteY6" fmla="*/ 134713 h 587273"/>
              <a:gd name="connsiteX7" fmla="*/ 583354 w 728197"/>
              <a:gd name="connsiteY7" fmla="*/ 316104 h 587273"/>
              <a:gd name="connsiteX8" fmla="*/ 658414 w 728197"/>
              <a:gd name="connsiteY8" fmla="*/ 316104 h 587273"/>
              <a:gd name="connsiteX9" fmla="*/ 693398 w 728197"/>
              <a:gd name="connsiteY9" fmla="*/ 350585 h 587273"/>
              <a:gd name="connsiteX10" fmla="*/ 693398 w 728197"/>
              <a:gd name="connsiteY10" fmla="*/ 350677 h 587273"/>
              <a:gd name="connsiteX11" fmla="*/ 693398 w 728197"/>
              <a:gd name="connsiteY11" fmla="*/ 552426 h 587273"/>
              <a:gd name="connsiteX12" fmla="*/ 658599 w 728197"/>
              <a:gd name="connsiteY12" fmla="*/ 586907 h 587273"/>
              <a:gd name="connsiteX13" fmla="*/ 658506 w 728197"/>
              <a:gd name="connsiteY13" fmla="*/ 586907 h 587273"/>
              <a:gd name="connsiteX14" fmla="*/ 34892 w 728197"/>
              <a:gd name="connsiteY14" fmla="*/ 587273 h 587273"/>
              <a:gd name="connsiteX15" fmla="*/ 0 w 728197"/>
              <a:gd name="connsiteY15" fmla="*/ 552884 h 587273"/>
              <a:gd name="connsiteX16" fmla="*/ 0 w 728197"/>
              <a:gd name="connsiteY16" fmla="*/ 552793 h 587273"/>
              <a:gd name="connsiteX17" fmla="*/ 0 w 728197"/>
              <a:gd name="connsiteY17" fmla="*/ 367917 h 587273"/>
              <a:gd name="connsiteX18" fmla="*/ 129573 w 728197"/>
              <a:gd name="connsiteY18" fmla="*/ 79508 h 587273"/>
              <a:gd name="connsiteX19" fmla="*/ 344200 w 728197"/>
              <a:gd name="connsiteY19" fmla="*/ 0 h 587273"/>
              <a:gd name="connsiteX20" fmla="*/ 344200 w 728197"/>
              <a:gd name="connsiteY20" fmla="*/ 134713 h 587273"/>
              <a:gd name="connsiteX21" fmla="*/ 198986 w 728197"/>
              <a:gd name="connsiteY21" fmla="*/ 316104 h 587273"/>
              <a:gd name="connsiteX22" fmla="*/ 274046 w 728197"/>
              <a:gd name="connsiteY22" fmla="*/ 316104 h 587273"/>
              <a:gd name="connsiteX23" fmla="*/ 308938 w 728197"/>
              <a:gd name="connsiteY23" fmla="*/ 350677 h 587273"/>
              <a:gd name="connsiteX24" fmla="*/ 308938 w 728197"/>
              <a:gd name="connsiteY24" fmla="*/ 552426 h 587273"/>
              <a:gd name="connsiteX25" fmla="*/ 274138 w 728197"/>
              <a:gd name="connsiteY25" fmla="*/ 586907 h 587273"/>
              <a:gd name="connsiteX26" fmla="*/ 274046 w 728197"/>
              <a:gd name="connsiteY26" fmla="*/ 586907 h 58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28197" h="587273">
                <a:moveTo>
                  <a:pt x="418890" y="587273"/>
                </a:moveTo>
                <a:cubicBezTo>
                  <a:pt x="399670" y="587324"/>
                  <a:pt x="384048" y="571928"/>
                  <a:pt x="383998" y="552884"/>
                </a:cubicBezTo>
                <a:cubicBezTo>
                  <a:pt x="383998" y="552854"/>
                  <a:pt x="383998" y="552823"/>
                  <a:pt x="383998" y="552793"/>
                </a:cubicBezTo>
                <a:lnTo>
                  <a:pt x="383998" y="367917"/>
                </a:lnTo>
                <a:cubicBezTo>
                  <a:pt x="383998" y="240082"/>
                  <a:pt x="427189" y="143945"/>
                  <a:pt x="513570" y="79508"/>
                </a:cubicBezTo>
                <a:cubicBezTo>
                  <a:pt x="571693" y="35795"/>
                  <a:pt x="643235" y="9292"/>
                  <a:pt x="728198" y="0"/>
                </a:cubicBezTo>
                <a:lnTo>
                  <a:pt x="728198" y="134713"/>
                </a:lnTo>
                <a:cubicBezTo>
                  <a:pt x="631694" y="155439"/>
                  <a:pt x="583419" y="215902"/>
                  <a:pt x="583354" y="316104"/>
                </a:cubicBezTo>
                <a:lnTo>
                  <a:pt x="658414" y="316104"/>
                </a:lnTo>
                <a:cubicBezTo>
                  <a:pt x="677683" y="316054"/>
                  <a:pt x="693343" y="331491"/>
                  <a:pt x="693398" y="350585"/>
                </a:cubicBezTo>
                <a:cubicBezTo>
                  <a:pt x="693398" y="350615"/>
                  <a:pt x="693398" y="350646"/>
                  <a:pt x="693398" y="350677"/>
                </a:cubicBezTo>
                <a:lnTo>
                  <a:pt x="693398" y="552426"/>
                </a:lnTo>
                <a:cubicBezTo>
                  <a:pt x="693398" y="571469"/>
                  <a:pt x="677822" y="586907"/>
                  <a:pt x="658599" y="586907"/>
                </a:cubicBezTo>
                <a:cubicBezTo>
                  <a:pt x="658571" y="586907"/>
                  <a:pt x="658534" y="586907"/>
                  <a:pt x="658506" y="586907"/>
                </a:cubicBezTo>
                <a:close/>
                <a:moveTo>
                  <a:pt x="34892" y="587273"/>
                </a:moveTo>
                <a:cubicBezTo>
                  <a:pt x="15673" y="587324"/>
                  <a:pt x="51" y="571928"/>
                  <a:pt x="0" y="552884"/>
                </a:cubicBezTo>
                <a:cubicBezTo>
                  <a:pt x="0" y="552854"/>
                  <a:pt x="0" y="552823"/>
                  <a:pt x="0" y="552793"/>
                </a:cubicBezTo>
                <a:lnTo>
                  <a:pt x="0" y="367917"/>
                </a:lnTo>
                <a:cubicBezTo>
                  <a:pt x="0" y="240082"/>
                  <a:pt x="43191" y="143945"/>
                  <a:pt x="129573" y="79508"/>
                </a:cubicBezTo>
                <a:cubicBezTo>
                  <a:pt x="187695" y="35795"/>
                  <a:pt x="259238" y="9292"/>
                  <a:pt x="344200" y="0"/>
                </a:cubicBezTo>
                <a:lnTo>
                  <a:pt x="344200" y="134713"/>
                </a:lnTo>
                <a:cubicBezTo>
                  <a:pt x="247391" y="155439"/>
                  <a:pt x="198986" y="215902"/>
                  <a:pt x="198986" y="316104"/>
                </a:cubicBezTo>
                <a:lnTo>
                  <a:pt x="274046" y="316104"/>
                </a:lnTo>
                <a:cubicBezTo>
                  <a:pt x="293316" y="316104"/>
                  <a:pt x="308938" y="331583"/>
                  <a:pt x="308938" y="350677"/>
                </a:cubicBezTo>
                <a:lnTo>
                  <a:pt x="308938" y="552426"/>
                </a:lnTo>
                <a:cubicBezTo>
                  <a:pt x="308938" y="571469"/>
                  <a:pt x="293358" y="586907"/>
                  <a:pt x="274138" y="586907"/>
                </a:cubicBezTo>
                <a:cubicBezTo>
                  <a:pt x="274108" y="586907"/>
                  <a:pt x="274076" y="586907"/>
                  <a:pt x="274046" y="586907"/>
                </a:cubicBezTo>
                <a:close/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368BC5-9F97-A637-CA24-35B03B63AA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2778" y="1280160"/>
            <a:ext cx="6596063" cy="1631156"/>
          </a:xfrm>
        </p:spPr>
        <p:txBody>
          <a:bodyPr/>
          <a:lstStyle>
            <a:lvl1pPr algn="ctr">
              <a:defRPr sz="3000"/>
            </a:lvl1pPr>
          </a:lstStyle>
          <a:p>
            <a:r>
              <a:rPr lang="en-US"/>
              <a:t>Quote slide 1, </a:t>
            </a:r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nonummy</a:t>
            </a:r>
            <a:r>
              <a:rPr lang="en-GB"/>
              <a:t>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laoreet</a:t>
            </a:r>
            <a:r>
              <a:rPr lang="en-GB"/>
              <a:t> dolore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765B2C-5060-1909-C557-ADA0DD5D99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72778" y="3143489"/>
            <a:ext cx="6596063" cy="469106"/>
          </a:xfrm>
        </p:spPr>
        <p:txBody>
          <a:bodyPr/>
          <a:lstStyle>
            <a:lvl1pPr marL="0" indent="0" algn="ctr">
              <a:lnSpc>
                <a:spcPct val="110000"/>
              </a:lnSpc>
              <a:spcAft>
                <a:spcPts val="0"/>
              </a:spcAft>
              <a:buNone/>
              <a:defRPr sz="1500"/>
            </a:lvl1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Role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CFFC5C-7657-95D9-3E3C-A05AC680CB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10739">
              <a:defRPr/>
            </a:pPr>
            <a:r>
              <a:rPr lang="en-GB"/>
              <a:t>DEVNET-2150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99777-CA26-AFF0-62B3-9D957F6FDE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836569" y="4836697"/>
            <a:ext cx="1329929" cy="308610"/>
          </a:xfrm>
          <a:prstGeom prst="rect">
            <a:avLst/>
          </a:prstGeom>
        </p:spPr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21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, Four Speaker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EFAB65E-774E-7C2F-9733-CE6410F86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945353"/>
            <a:ext cx="8166497" cy="3263507"/>
          </a:xfrm>
          <a:prstGeom prst="rect">
            <a:avLst/>
          </a:prstGeom>
          <a:solidFill>
            <a:schemeClr val="tx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 algn="ctr"/>
            <a:endParaRPr lang="en-US" sz="1200" err="1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1BA1A5-BDA4-7FEA-3EC4-1DBB3AD00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2888" y="1167663"/>
            <a:ext cx="4992291" cy="1165627"/>
          </a:xfrm>
        </p:spPr>
        <p:txBody>
          <a:bodyPr anchor="b" anchorCtr="0"/>
          <a:lstStyle>
            <a:lvl1pPr>
              <a:defRPr sz="27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BA1600-2171-A996-0ADC-8B8C7BC4DE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888" y="2402343"/>
            <a:ext cx="4992291" cy="167878"/>
          </a:xfrm>
          <a:noFill/>
        </p:spPr>
        <p:txBody>
          <a:bodyPr/>
          <a:lstStyle>
            <a:lvl1pPr marL="0" indent="0">
              <a:buNone/>
              <a:defRPr lang="en-US" sz="1200" b="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</a:lstStyle>
          <a:p>
            <a:pPr marL="0" lvl="0" indent="0" algn="l" defTabSz="684207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/>
              <a:t>Subtitle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6237E3-CDA3-4826-B416-A9C4ECE19D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2888" y="2802395"/>
            <a:ext cx="2794397" cy="342900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050"/>
            </a:lvl1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 placeholder, @social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EFF02C-63AA-C8DF-DF7B-EDA5A3CE61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3016" y="2802395"/>
            <a:ext cx="2795588" cy="3429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lang="en-US" sz="105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 placeholder, @social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3234AB-A4AA-B257-D87A-A9AEED608B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887" y="4773168"/>
            <a:ext cx="2930129" cy="370332"/>
          </a:xfrm>
          <a:noFill/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2" name="Picture 7" descr="Cisco logo">
            <a:extLst>
              <a:ext uri="{FF2B5EF4-FFF2-40B4-BE49-F238E27FC236}">
                <a16:creationId xmlns:a16="http://schemas.microsoft.com/office/drawing/2014/main" id="{60C68F8B-19C8-6CB4-297B-32D44AF9C3D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793706" y="2391583"/>
            <a:ext cx="685800" cy="360335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975F4503-6E14-DE87-30D2-13904F94B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2888" y="3272350"/>
            <a:ext cx="2794397" cy="342900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050"/>
            </a:lvl1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 placeholder, @social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09DECD55-6AA1-8B80-F758-69B1E9337A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73016" y="3272350"/>
            <a:ext cx="2795588" cy="3429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lang="en-US" sz="105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 placeholder, @social</a:t>
            </a:r>
          </a:p>
        </p:txBody>
      </p:sp>
    </p:spTree>
    <p:extLst>
      <p:ext uri="{BB962C8B-B14F-4D97-AF65-F5344CB8AC3E}">
        <p14:creationId xmlns:p14="http://schemas.microsoft.com/office/powerpoint/2010/main" val="228320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68BC5-9F97-A637-CA24-35B03B63AA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0" y="933450"/>
            <a:ext cx="4030266" cy="2375535"/>
          </a:xfrm>
        </p:spPr>
        <p:txBody>
          <a:bodyPr/>
          <a:lstStyle>
            <a:lvl1pPr algn="l">
              <a:defRPr sz="3000"/>
            </a:lvl1pPr>
          </a:lstStyle>
          <a:p>
            <a:r>
              <a:rPr lang="en-US"/>
              <a:t>“Quote slide 1, </a:t>
            </a:r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no </a:t>
            </a:r>
            <a:r>
              <a:rPr lang="en-GB" err="1"/>
              <a:t>nummy</a:t>
            </a:r>
            <a:r>
              <a:rPr lang="en-GB"/>
              <a:t>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laoreet</a:t>
            </a:r>
            <a:r>
              <a:rPr lang="en-GB"/>
              <a:t>”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765B2C-5060-1909-C557-ADA0DD5D99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3544729"/>
            <a:ext cx="4030266" cy="505063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500"/>
            </a:lvl1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Role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CFFC5C-7657-95D9-3E3C-A05AC680CB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10739">
              <a:defRPr/>
            </a:pPr>
            <a:r>
              <a:rPr lang="en-GB"/>
              <a:t>DEVNET-2150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99777-CA26-AFF0-62B3-9D957F6FDE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836569" y="4836697"/>
            <a:ext cx="1329929" cy="308610"/>
          </a:xfrm>
          <a:prstGeom prst="rect">
            <a:avLst/>
          </a:prstGeom>
        </p:spPr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54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2 Slide, Title, Body Copy, Graph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EFB629D-1461-3E6E-194F-1E2781C58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7" y="223609"/>
            <a:ext cx="4262438" cy="70984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2D1E1-C16C-597A-29F4-4F0B590395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2887" y="1166813"/>
            <a:ext cx="4262438" cy="692944"/>
          </a:xfrm>
        </p:spPr>
        <p:txBody>
          <a:bodyPr/>
          <a:lstStyle>
            <a:lvl1pPr marL="0" indent="0">
              <a:buNone/>
              <a:defRPr sz="1350" b="0"/>
            </a:lvl1pPr>
            <a:lvl2pPr marL="137160" indent="0">
              <a:buNone/>
              <a:defRPr sz="1200" b="0"/>
            </a:lvl2pPr>
            <a:lvl3pPr marL="274320" indent="0">
              <a:buNone/>
              <a:defRPr sz="1050" b="0"/>
            </a:lvl3pPr>
            <a:lvl4pPr marL="411480" indent="0">
              <a:buNone/>
              <a:defRPr sz="900" b="0"/>
            </a:lvl4pPr>
            <a:lvl5pPr marL="548640" indent="0">
              <a:buNone/>
              <a:defRPr sz="825" b="0"/>
            </a:lvl5pPr>
          </a:lstStyle>
          <a:p>
            <a:pPr lvl="0"/>
            <a:r>
              <a:rPr lang="en-US"/>
              <a:t>Body copy placeholder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599622-5FA2-FEEE-3C33-0A896ADDB12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10739">
              <a:defRPr/>
            </a:pPr>
            <a:r>
              <a:rPr lang="en-GB"/>
              <a:t>DEVNET-2150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36569" y="4836697"/>
            <a:ext cx="1329929" cy="308610"/>
          </a:xfrm>
          <a:prstGeom prst="rect">
            <a:avLst/>
          </a:prstGeom>
        </p:spPr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7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C50E13-06E5-F6BB-7667-EE8E9893D0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36569" y="4836697"/>
            <a:ext cx="1329929" cy="308610"/>
          </a:xfrm>
          <a:prstGeom prst="rect">
            <a:avLst/>
          </a:prstGeom>
        </p:spPr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05315C-F3C4-4817-6DB5-825E9E8E9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10739">
              <a:defRPr/>
            </a:pPr>
            <a:r>
              <a:rPr lang="en-GB"/>
              <a:t>DEVNET-2150</a:t>
            </a:r>
          </a:p>
        </p:txBody>
      </p:sp>
    </p:spTree>
    <p:extLst>
      <p:ext uri="{BB962C8B-B14F-4D97-AF65-F5344CB8AC3E}">
        <p14:creationId xmlns:p14="http://schemas.microsoft.com/office/powerpoint/2010/main" val="136367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Ch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74D6FA-95EE-1CAF-BEA5-F32D06BA6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DE918-878C-B6E2-7015-CE4BF7A0B7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2887" y="604838"/>
            <a:ext cx="4329113" cy="219075"/>
          </a:xfrm>
        </p:spPr>
        <p:txBody>
          <a:bodyPr/>
          <a:lstStyle>
            <a:lvl1pPr marL="0" indent="0">
              <a:buNone/>
              <a:defRPr sz="1200" b="0"/>
            </a:lvl1pPr>
            <a:lvl2pPr marL="137160" indent="0">
              <a:buNone/>
              <a:defRPr sz="1050"/>
            </a:lvl2pPr>
            <a:lvl3pPr marL="274320" indent="0">
              <a:buNone/>
              <a:defRPr sz="900"/>
            </a:lvl3pPr>
            <a:lvl4pPr marL="411480" indent="0">
              <a:buNone/>
              <a:defRPr sz="825"/>
            </a:lvl4pPr>
            <a:lvl5pPr marL="548640" indent="0">
              <a:buNone/>
              <a:defRPr sz="788"/>
            </a:lvl5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BD67761C-12AC-06B4-1032-66C47B765FE0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41735" y="1166813"/>
            <a:ext cx="8060531" cy="3389710"/>
          </a:xfrm>
        </p:spPr>
        <p:txBody>
          <a:bodyPr tIns="914400"/>
          <a:lstStyle>
            <a:lvl1pPr marL="0" indent="0" algn="ctr">
              <a:buNone/>
              <a:defRPr/>
            </a:lvl1pPr>
          </a:lstStyle>
          <a:p>
            <a:r>
              <a:rPr lang="en-US"/>
              <a:t>Click on icon below to add a chart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45BA0-AFF9-CA34-CF89-66A166DB40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10739">
              <a:defRPr/>
            </a:pPr>
            <a:r>
              <a:rPr lang="en-GB"/>
              <a:t>DEVNET-2150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36569" y="4836697"/>
            <a:ext cx="1329929" cy="308610"/>
          </a:xfrm>
          <a:prstGeom prst="rect">
            <a:avLst/>
          </a:prstGeom>
        </p:spPr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7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74D6FA-95EE-1CAF-BEA5-F32D06BA6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DE918-878C-B6E2-7015-CE4BF7A0B7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2887" y="604838"/>
            <a:ext cx="4329113" cy="219075"/>
          </a:xfrm>
        </p:spPr>
        <p:txBody>
          <a:bodyPr/>
          <a:lstStyle>
            <a:lvl1pPr marL="0" indent="0">
              <a:buNone/>
              <a:defRPr sz="1200" b="0"/>
            </a:lvl1pPr>
            <a:lvl2pPr marL="137160" indent="0">
              <a:buNone/>
              <a:defRPr sz="1050"/>
            </a:lvl2pPr>
            <a:lvl3pPr marL="274320" indent="0">
              <a:buNone/>
              <a:defRPr sz="900"/>
            </a:lvl3pPr>
            <a:lvl4pPr marL="411480" indent="0">
              <a:buNone/>
              <a:defRPr sz="825"/>
            </a:lvl4pPr>
            <a:lvl5pPr marL="548640" indent="0">
              <a:buNone/>
              <a:defRPr sz="788"/>
            </a:lvl5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B0E688F9-03DF-D354-A8AF-EF5349F39C6B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242888" y="1166813"/>
            <a:ext cx="8658225" cy="3389710"/>
          </a:xfrm>
        </p:spPr>
        <p:txBody>
          <a:bodyPr tIns="914400"/>
          <a:lstStyle>
            <a:lvl1pPr marL="0" indent="0" algn="ctr">
              <a:buNone/>
              <a:defRPr/>
            </a:lvl1pPr>
          </a:lstStyle>
          <a:p>
            <a:r>
              <a:rPr lang="en-US"/>
              <a:t>Click on icon below to add a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45BA0-AFF9-CA34-CF89-66A166DB40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10739">
              <a:defRPr/>
            </a:pPr>
            <a:r>
              <a:rPr lang="en-GB"/>
              <a:t>DEVNET-2150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36569" y="4836697"/>
            <a:ext cx="1329929" cy="308610"/>
          </a:xfrm>
          <a:prstGeom prst="rect">
            <a:avLst/>
          </a:prstGeom>
        </p:spPr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9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2 Slide Title,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1754386"/>
            <a:ext cx="3961210" cy="1634729"/>
          </a:xfrm>
        </p:spPr>
        <p:txBody>
          <a:bodyPr wrap="square" anchor="ctr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89EC94CF-F758-4A7C-3B39-A1EFC1EA815A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936332" y="714376"/>
            <a:ext cx="3665935" cy="3726656"/>
          </a:xfrm>
        </p:spPr>
        <p:txBody>
          <a:bodyPr tIns="91440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below to add chart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10739">
              <a:defRPr/>
            </a:pPr>
            <a:r>
              <a:rPr lang="en-GB"/>
              <a:t>DEVNET-2150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36569" y="4836697"/>
            <a:ext cx="1329929" cy="308610"/>
          </a:xfrm>
          <a:prstGeom prst="rect">
            <a:avLst/>
          </a:prstGeom>
        </p:spPr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60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1, Title, 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E0C9451-8976-3C96-3C4E-F9624BB31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8547" y="714375"/>
            <a:ext cx="5725716" cy="1857375"/>
          </a:xfrm>
        </p:spPr>
        <p:txBody>
          <a:bodyPr anchor="b" anchorCtr="0"/>
          <a:lstStyle>
            <a:lvl1pPr algn="ctr"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D4A8F9-F7CA-7BED-9594-D64F51EE92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08548" y="2803923"/>
            <a:ext cx="5725715" cy="702469"/>
          </a:xfrm>
        </p:spPr>
        <p:txBody>
          <a:bodyPr/>
          <a:lstStyle>
            <a:lvl1pPr marL="0" indent="0" algn="ctr">
              <a:buNone/>
              <a:defRPr/>
            </a:lvl1pPr>
            <a:lvl2pPr marL="137160" indent="0" algn="ctr">
              <a:buNone/>
              <a:defRPr/>
            </a:lvl2pPr>
            <a:lvl3pPr marL="274320" indent="0" algn="ctr">
              <a:buNone/>
              <a:defRPr/>
            </a:lvl3pPr>
            <a:lvl4pPr marL="411480" indent="0" algn="ctr">
              <a:buNone/>
              <a:defRPr/>
            </a:lvl4pPr>
            <a:lvl5pPr marL="548640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3146B2-9533-23DF-7DA9-0EBFD969778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10739">
              <a:defRPr/>
            </a:pPr>
            <a:r>
              <a:rPr lang="en-GB"/>
              <a:t>DEVNET-2150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D4EDA1-89C5-8341-7EDE-FCCAAA0607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36569" y="4836697"/>
            <a:ext cx="1329929" cy="308610"/>
          </a:xfrm>
          <a:prstGeom prst="rect">
            <a:avLst/>
          </a:prstGeom>
        </p:spPr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96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Statement 1, Title, 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BE3366F-F43E-6996-B128-0A001300FD2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 tIns="274320"/>
          <a:lstStyle>
            <a:lvl1pPr marL="0" indent="0" algn="ctr">
              <a:buNone/>
              <a:defRPr/>
            </a:lvl1pPr>
          </a:lstStyle>
          <a:p>
            <a:r>
              <a:rPr lang="en-US"/>
              <a:t>Image placeholder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76B6A35-8740-9D1E-A189-71BC5C742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8547" y="714375"/>
            <a:ext cx="5725716" cy="1153099"/>
          </a:xfrm>
        </p:spPr>
        <p:txBody>
          <a:bodyPr anchor="b" anchorCtr="0"/>
          <a:lstStyle>
            <a:lvl1pPr algn="ctr"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D4A8F9-F7CA-7BED-9594-D64F51EE92B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08548" y="1869281"/>
            <a:ext cx="5725715" cy="233364"/>
          </a:xfrm>
        </p:spPr>
        <p:txBody>
          <a:bodyPr/>
          <a:lstStyle>
            <a:lvl1pPr marL="0" indent="0" algn="ctr">
              <a:buNone/>
              <a:defRPr/>
            </a:lvl1pPr>
            <a:lvl2pPr marL="137160" indent="0" algn="ctr">
              <a:buNone/>
              <a:defRPr/>
            </a:lvl2pPr>
            <a:lvl3pPr marL="274320" indent="0" algn="ctr">
              <a:buNone/>
              <a:defRPr/>
            </a:lvl3pPr>
            <a:lvl4pPr marL="411480" indent="0" algn="ctr">
              <a:buNone/>
              <a:defRPr/>
            </a:lvl4pPr>
            <a:lvl5pPr marL="548640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703969-9100-4398-1394-9B9B34222C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610739">
              <a:defRPr/>
            </a:pPr>
            <a:r>
              <a:rPr lang="en-GB"/>
              <a:t>DEVNET-2150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FB270-12CC-4B92-85FD-B7710644F26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6569" y="4836697"/>
            <a:ext cx="1329929" cy="308610"/>
          </a:xfrm>
          <a:prstGeom prst="rect">
            <a:avLst/>
          </a:prstGeom>
        </p:spPr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23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885A1-2C43-8640-F232-FC5413728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1869174"/>
            <a:ext cx="5725716" cy="1402556"/>
          </a:xfrm>
        </p:spPr>
        <p:txBody>
          <a:bodyPr anchor="ctr" anchorCtr="0"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768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F17AB4-9E08-0A74-D302-44EB1D55B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1869281"/>
            <a:ext cx="5725716" cy="1401366"/>
          </a:xfrm>
        </p:spPr>
        <p:txBody>
          <a:bodyPr wrap="square" anchor="ctr" anchorCtr="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578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3, Four Speaker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7" descr="Cisco logo">
            <a:extLst>
              <a:ext uri="{FF2B5EF4-FFF2-40B4-BE49-F238E27FC236}">
                <a16:creationId xmlns:a16="http://schemas.microsoft.com/office/drawing/2014/main" id="{60C68F8B-19C8-6CB4-297B-32D44AF9C3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42888" y="240506"/>
            <a:ext cx="594122" cy="31216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91BA1A5-BDA4-7FEA-3EC4-1DBB3AD00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2887" y="1869281"/>
            <a:ext cx="7625954" cy="932264"/>
          </a:xfrm>
        </p:spPr>
        <p:txBody>
          <a:bodyPr anchor="b" anchorCtr="0"/>
          <a:lstStyle>
            <a:lvl1pPr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Slide Title Layout 3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BA1600-2171-A996-0ADC-8B8C7BC4DE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887" y="2870598"/>
            <a:ext cx="7625954" cy="167878"/>
          </a:xfrm>
          <a:noFill/>
        </p:spPr>
        <p:txBody>
          <a:bodyPr/>
          <a:lstStyle>
            <a:lvl1pPr marL="0" indent="0">
              <a:buNone/>
              <a:defRPr lang="en-US" sz="1200" b="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</a:lstStyle>
          <a:p>
            <a:pPr marL="0" lvl="0" indent="0" algn="l" defTabSz="684207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/>
              <a:t>Subtitle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6237E3-CDA3-4826-B416-A9C4ECE19D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2888" y="3270647"/>
            <a:ext cx="2794397" cy="342900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050"/>
            </a:lvl1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 placeholder, @social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2EFECA-80DB-74BA-813F-3952A15A50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73016" y="3270647"/>
            <a:ext cx="3664744" cy="3429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05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788"/>
            </a:lvl5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 placeholder, @social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EFF02C-63AA-C8DF-DF7B-EDA5A3CE61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2888" y="3743084"/>
            <a:ext cx="2794397" cy="3429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lang="en-US" sz="105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 placeholder, @social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BBB47F0-F6D2-5FD5-1C2D-8963A9B280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73016" y="3743084"/>
            <a:ext cx="3664744" cy="3429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05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788"/>
            </a:lvl5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 placeholder, @social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3234AB-A4AA-B257-D87A-A9AEED608B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887" y="4773168"/>
            <a:ext cx="2930129" cy="370332"/>
          </a:xfrm>
          <a:noFill/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2" name="Picture 7" descr="Cisco logo">
            <a:extLst>
              <a:ext uri="{FF2B5EF4-FFF2-40B4-BE49-F238E27FC236}">
                <a16:creationId xmlns:a16="http://schemas.microsoft.com/office/drawing/2014/main" id="{282FA0DD-3E2D-75F1-B556-5D92DE5A6E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42888" y="240506"/>
            <a:ext cx="594122" cy="31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6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2A50F6-25C4-375F-653B-CDC781D4B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FF914-7890-0905-96AF-C4166D2C03D2}"/>
              </a:ext>
            </a:extLst>
          </p:cNvPr>
          <p:cNvSpPr/>
          <p:nvPr userDrawn="1"/>
        </p:nvSpPr>
        <p:spPr>
          <a:xfrm>
            <a:off x="0" y="1402556"/>
            <a:ext cx="5968604" cy="2337197"/>
          </a:xfrm>
          <a:prstGeom prst="rect">
            <a:avLst/>
          </a:prstGeom>
          <a:solidFill>
            <a:schemeClr val="tx1">
              <a:alpha val="8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 algn="ctr"/>
            <a:endParaRPr lang="en-US" sz="120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91CEAE-269F-9001-82E1-E63AB4812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1869282"/>
            <a:ext cx="5725716" cy="1401365"/>
          </a:xfrm>
        </p:spPr>
        <p:txBody>
          <a:bodyPr anchor="ctr" anchorCtr="0"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208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943FA9-064F-058A-E9F6-BBE2BC30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643" y="0"/>
            <a:ext cx="9149641" cy="51466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2D97E28-9435-DC78-B4F0-739A17706560}"/>
              </a:ext>
            </a:extLst>
          </p:cNvPr>
          <p:cNvSpPr/>
          <p:nvPr userDrawn="1"/>
        </p:nvSpPr>
        <p:spPr>
          <a:xfrm>
            <a:off x="-5644" y="1402556"/>
            <a:ext cx="5974248" cy="2337197"/>
          </a:xfrm>
          <a:prstGeom prst="rect">
            <a:avLst/>
          </a:prstGeom>
          <a:solidFill>
            <a:schemeClr val="tx1">
              <a:alpha val="8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 algn="ctr"/>
            <a:endParaRPr lang="en-US" sz="120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91CEAE-269F-9001-82E1-E63AB4812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1869282"/>
            <a:ext cx="5426869" cy="1401365"/>
          </a:xfrm>
        </p:spPr>
        <p:txBody>
          <a:bodyPr anchor="ctr" anchorCtr="0"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194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5412D7-A614-E163-F131-6847698E7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933451"/>
            <a:ext cx="8166497" cy="3275409"/>
          </a:xfrm>
          <a:prstGeom prst="rect">
            <a:avLst/>
          </a:prstGeom>
          <a:solidFill>
            <a:schemeClr val="tx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 algn="ctr"/>
            <a:endParaRPr lang="en-US" sz="1200" err="1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FD99A5-A6E1-0514-02DB-84C6BD18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2887" y="2336007"/>
            <a:ext cx="2062163" cy="467916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18" name="Picture 7" descr="Cisco logo">
            <a:extLst>
              <a:ext uri="{FF2B5EF4-FFF2-40B4-BE49-F238E27FC236}">
                <a16:creationId xmlns:a16="http://schemas.microsoft.com/office/drawing/2014/main" id="{56775E76-582E-6CCC-1676-4F670B0BFC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793706" y="2391583"/>
            <a:ext cx="685800" cy="3603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D5FC62-F67C-BCA0-82DA-3ECE56704E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933451"/>
            <a:ext cx="8166497" cy="3275409"/>
          </a:xfrm>
          <a:prstGeom prst="rect">
            <a:avLst/>
          </a:prstGeom>
          <a:solidFill>
            <a:schemeClr val="tx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 algn="ctr"/>
            <a:endParaRPr lang="en-US" sz="1200" err="1">
              <a:solidFill>
                <a:schemeClr val="bg1"/>
              </a:solidFill>
            </a:endParaRPr>
          </a:p>
        </p:txBody>
      </p:sp>
      <p:pic>
        <p:nvPicPr>
          <p:cNvPr id="5" name="Picture 7" descr="Cisco logo">
            <a:extLst>
              <a:ext uri="{FF2B5EF4-FFF2-40B4-BE49-F238E27FC236}">
                <a16:creationId xmlns:a16="http://schemas.microsoft.com/office/drawing/2014/main" id="{DF211C53-1B8E-6016-6DF7-94E4DE45BE32}"/>
              </a:ext>
            </a:extLst>
          </p:cNvPr>
          <p:cNvPicPr/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793706" y="2391583"/>
            <a:ext cx="685800" cy="36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97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isco Live logo and colorful swirling background">
            <a:extLst>
              <a:ext uri="{FF2B5EF4-FFF2-40B4-BE49-F238E27FC236}">
                <a16:creationId xmlns:a16="http://schemas.microsoft.com/office/drawing/2014/main" id="{05417B29-1B3E-0963-C9E6-0D9E61239613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BFD99A5-A6E1-0514-02DB-84C6BD18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2887" y="2336007"/>
            <a:ext cx="2062163" cy="467916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0036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2" descr="Cisco logo">
            <a:extLst>
              <a:ext uri="{FF2B5EF4-FFF2-40B4-BE49-F238E27FC236}">
                <a16:creationId xmlns:a16="http://schemas.microsoft.com/office/drawing/2014/main" id="{9A32CA38-C4CF-D4BC-78F1-F151F8F9799C}"/>
              </a:ext>
            </a:extLst>
          </p:cNvPr>
          <p:cNvGrpSpPr>
            <a:grpSpLocks noChangeAspect="1"/>
          </p:cNvGrpSpPr>
          <p:nvPr/>
        </p:nvGrpSpPr>
        <p:grpSpPr>
          <a:xfrm>
            <a:off x="4115342" y="2233749"/>
            <a:ext cx="913317" cy="480060"/>
            <a:chOff x="7202835" y="2919593"/>
            <a:chExt cx="1014444" cy="533215"/>
          </a:xfrm>
          <a:solidFill>
            <a:schemeClr val="bg1"/>
          </a:solidFill>
        </p:grpSpPr>
        <p:sp>
          <p:nvSpPr>
            <p:cNvPr id="4" name="Freeform 24">
              <a:extLst>
                <a:ext uri="{FF2B5EF4-FFF2-40B4-BE49-F238E27FC236}">
                  <a16:creationId xmlns:a16="http://schemas.microsoft.com/office/drawing/2014/main" id="{0848F511-CD0C-4E21-1411-CA7D0F6E3A43}"/>
                </a:ext>
              </a:extLst>
            </p:cNvPr>
            <p:cNvSpPr/>
            <p:nvPr/>
          </p:nvSpPr>
          <p:spPr>
            <a:xfrm>
              <a:off x="7489875" y="3273956"/>
              <a:ext cx="44467" cy="175170"/>
            </a:xfrm>
            <a:custGeom>
              <a:avLst/>
              <a:gdLst>
                <a:gd name="connsiteX0" fmla="*/ 0 w 44467"/>
                <a:gd name="connsiteY0" fmla="*/ 0 h 175170"/>
                <a:gd name="connsiteX1" fmla="*/ 44467 w 44467"/>
                <a:gd name="connsiteY1" fmla="*/ 0 h 175170"/>
                <a:gd name="connsiteX2" fmla="*/ 44467 w 44467"/>
                <a:gd name="connsiteY2" fmla="*/ 175170 h 175170"/>
                <a:gd name="connsiteX3" fmla="*/ 0 w 44467"/>
                <a:gd name="connsiteY3" fmla="*/ 175170 h 17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467" h="175170">
                  <a:moveTo>
                    <a:pt x="0" y="0"/>
                  </a:moveTo>
                  <a:lnTo>
                    <a:pt x="44467" y="0"/>
                  </a:lnTo>
                  <a:lnTo>
                    <a:pt x="44467" y="175170"/>
                  </a:lnTo>
                  <a:lnTo>
                    <a:pt x="0" y="175170"/>
                  </a:lnTo>
                  <a:close/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6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" panose="020B0503020201020303"/>
                <a:ea typeface="ＭＳ Ｐゴシック" charset="0"/>
              </a:endParaRPr>
            </a:p>
          </p:txBody>
        </p:sp>
        <p:sp>
          <p:nvSpPr>
            <p:cNvPr id="5" name="Freeform 25">
              <a:extLst>
                <a:ext uri="{FF2B5EF4-FFF2-40B4-BE49-F238E27FC236}">
                  <a16:creationId xmlns:a16="http://schemas.microsoft.com/office/drawing/2014/main" id="{CE7BD058-D0FF-047D-F5E7-7A0A610E086D}"/>
                </a:ext>
              </a:extLst>
            </p:cNvPr>
            <p:cNvSpPr/>
            <p:nvPr/>
          </p:nvSpPr>
          <p:spPr>
            <a:xfrm>
              <a:off x="7758493" y="3270889"/>
              <a:ext cx="134399" cy="181394"/>
            </a:xfrm>
            <a:custGeom>
              <a:avLst/>
              <a:gdLst>
                <a:gd name="connsiteX0" fmla="*/ 0 w 134399"/>
                <a:gd name="connsiteY0" fmla="*/ 90652 h 181394"/>
                <a:gd name="connsiteX1" fmla="*/ 93835 w 134399"/>
                <a:gd name="connsiteY1" fmla="*/ 181394 h 181394"/>
                <a:gd name="connsiteX2" fmla="*/ 134400 w 134399"/>
                <a:gd name="connsiteY2" fmla="*/ 175170 h 181394"/>
                <a:gd name="connsiteX3" fmla="*/ 134400 w 134399"/>
                <a:gd name="connsiteY3" fmla="*/ 128176 h 181394"/>
                <a:gd name="connsiteX4" fmla="*/ 97011 w 134399"/>
                <a:gd name="connsiteY4" fmla="*/ 137196 h 181394"/>
                <a:gd name="connsiteX5" fmla="*/ 50003 w 134399"/>
                <a:gd name="connsiteY5" fmla="*/ 90472 h 181394"/>
                <a:gd name="connsiteX6" fmla="*/ 97011 w 134399"/>
                <a:gd name="connsiteY6" fmla="*/ 43747 h 181394"/>
                <a:gd name="connsiteX7" fmla="*/ 134400 w 134399"/>
                <a:gd name="connsiteY7" fmla="*/ 52768 h 181394"/>
                <a:gd name="connsiteX8" fmla="*/ 134400 w 134399"/>
                <a:gd name="connsiteY8" fmla="*/ 6314 h 181394"/>
                <a:gd name="connsiteX9" fmla="*/ 93835 w 134399"/>
                <a:gd name="connsiteY9" fmla="*/ 0 h 181394"/>
                <a:gd name="connsiteX10" fmla="*/ 0 w 134399"/>
                <a:gd name="connsiteY10" fmla="*/ 90652 h 181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399" h="181394">
                  <a:moveTo>
                    <a:pt x="0" y="90652"/>
                  </a:moveTo>
                  <a:cubicBezTo>
                    <a:pt x="0" y="147118"/>
                    <a:pt x="43832" y="181394"/>
                    <a:pt x="93835" y="181394"/>
                  </a:cubicBezTo>
                  <a:cubicBezTo>
                    <a:pt x="107583" y="181261"/>
                    <a:pt x="121250" y="179165"/>
                    <a:pt x="134400" y="175170"/>
                  </a:cubicBezTo>
                  <a:lnTo>
                    <a:pt x="134400" y="128176"/>
                  </a:lnTo>
                  <a:cubicBezTo>
                    <a:pt x="122893" y="134240"/>
                    <a:pt x="110034" y="137341"/>
                    <a:pt x="97011" y="137196"/>
                  </a:cubicBezTo>
                  <a:cubicBezTo>
                    <a:pt x="71048" y="137196"/>
                    <a:pt x="50003" y="116276"/>
                    <a:pt x="50003" y="90472"/>
                  </a:cubicBezTo>
                  <a:cubicBezTo>
                    <a:pt x="50003" y="64667"/>
                    <a:pt x="71048" y="43747"/>
                    <a:pt x="97011" y="43747"/>
                  </a:cubicBezTo>
                  <a:cubicBezTo>
                    <a:pt x="110034" y="43598"/>
                    <a:pt x="122893" y="46700"/>
                    <a:pt x="134400" y="52768"/>
                  </a:cubicBezTo>
                  <a:lnTo>
                    <a:pt x="134400" y="6314"/>
                  </a:lnTo>
                  <a:cubicBezTo>
                    <a:pt x="121287" y="2146"/>
                    <a:pt x="107602" y="15"/>
                    <a:pt x="93835" y="0"/>
                  </a:cubicBezTo>
                  <a:cubicBezTo>
                    <a:pt x="39385" y="0"/>
                    <a:pt x="0" y="38335"/>
                    <a:pt x="0" y="90652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6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" panose="020B0503020201020303"/>
                <a:ea typeface="ＭＳ Ｐゴシック" charset="0"/>
              </a:endParaRPr>
            </a:p>
          </p:txBody>
        </p:sp>
        <p:sp>
          <p:nvSpPr>
            <p:cNvPr id="6" name="Freeform 26">
              <a:extLst>
                <a:ext uri="{FF2B5EF4-FFF2-40B4-BE49-F238E27FC236}">
                  <a16:creationId xmlns:a16="http://schemas.microsoft.com/office/drawing/2014/main" id="{83623A44-0F0F-1370-66F6-0846CAF90985}"/>
                </a:ext>
              </a:extLst>
            </p:cNvPr>
            <p:cNvSpPr/>
            <p:nvPr/>
          </p:nvSpPr>
          <p:spPr>
            <a:xfrm>
              <a:off x="7294401" y="3270889"/>
              <a:ext cx="134581" cy="181394"/>
            </a:xfrm>
            <a:custGeom>
              <a:avLst/>
              <a:gdLst>
                <a:gd name="connsiteX0" fmla="*/ 0 w 134581"/>
                <a:gd name="connsiteY0" fmla="*/ 90652 h 181394"/>
                <a:gd name="connsiteX1" fmla="*/ 93926 w 134581"/>
                <a:gd name="connsiteY1" fmla="*/ 181394 h 181394"/>
                <a:gd name="connsiteX2" fmla="*/ 134581 w 134581"/>
                <a:gd name="connsiteY2" fmla="*/ 175170 h 181394"/>
                <a:gd name="connsiteX3" fmla="*/ 134581 w 134581"/>
                <a:gd name="connsiteY3" fmla="*/ 128176 h 181394"/>
                <a:gd name="connsiteX4" fmla="*/ 97193 w 134581"/>
                <a:gd name="connsiteY4" fmla="*/ 137196 h 181394"/>
                <a:gd name="connsiteX5" fmla="*/ 50184 w 134581"/>
                <a:gd name="connsiteY5" fmla="*/ 90472 h 181394"/>
                <a:gd name="connsiteX6" fmla="*/ 97193 w 134581"/>
                <a:gd name="connsiteY6" fmla="*/ 43747 h 181394"/>
                <a:gd name="connsiteX7" fmla="*/ 134581 w 134581"/>
                <a:gd name="connsiteY7" fmla="*/ 52768 h 181394"/>
                <a:gd name="connsiteX8" fmla="*/ 134581 w 134581"/>
                <a:gd name="connsiteY8" fmla="*/ 6314 h 181394"/>
                <a:gd name="connsiteX9" fmla="*/ 93926 w 134581"/>
                <a:gd name="connsiteY9" fmla="*/ 0 h 181394"/>
                <a:gd name="connsiteX10" fmla="*/ 181 w 134581"/>
                <a:gd name="connsiteY10" fmla="*/ 90652 h 181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581" h="181394">
                  <a:moveTo>
                    <a:pt x="0" y="90652"/>
                  </a:moveTo>
                  <a:cubicBezTo>
                    <a:pt x="0" y="147118"/>
                    <a:pt x="43832" y="181394"/>
                    <a:pt x="93926" y="181394"/>
                  </a:cubicBezTo>
                  <a:cubicBezTo>
                    <a:pt x="107708" y="181268"/>
                    <a:pt x="121400" y="179172"/>
                    <a:pt x="134581" y="175170"/>
                  </a:cubicBezTo>
                  <a:lnTo>
                    <a:pt x="134581" y="128176"/>
                  </a:lnTo>
                  <a:cubicBezTo>
                    <a:pt x="123065" y="134222"/>
                    <a:pt x="110216" y="137322"/>
                    <a:pt x="97193" y="137196"/>
                  </a:cubicBezTo>
                  <a:cubicBezTo>
                    <a:pt x="71231" y="137196"/>
                    <a:pt x="50184" y="116276"/>
                    <a:pt x="50184" y="90472"/>
                  </a:cubicBezTo>
                  <a:cubicBezTo>
                    <a:pt x="50184" y="64667"/>
                    <a:pt x="71231" y="43747"/>
                    <a:pt x="97193" y="43747"/>
                  </a:cubicBezTo>
                  <a:cubicBezTo>
                    <a:pt x="110217" y="43613"/>
                    <a:pt x="123068" y="46714"/>
                    <a:pt x="134581" y="52768"/>
                  </a:cubicBezTo>
                  <a:lnTo>
                    <a:pt x="134581" y="6314"/>
                  </a:lnTo>
                  <a:cubicBezTo>
                    <a:pt x="121434" y="2159"/>
                    <a:pt x="107722" y="30"/>
                    <a:pt x="93926" y="0"/>
                  </a:cubicBezTo>
                  <a:cubicBezTo>
                    <a:pt x="39476" y="0"/>
                    <a:pt x="181" y="38335"/>
                    <a:pt x="181" y="90652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6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" panose="020B0503020201020303"/>
                <a:ea typeface="ＭＳ Ｐゴシック" charset="0"/>
              </a:endParaRPr>
            </a:p>
          </p:txBody>
        </p:sp>
        <p:sp>
          <p:nvSpPr>
            <p:cNvPr id="7" name="Freeform 27">
              <a:extLst>
                <a:ext uri="{FF2B5EF4-FFF2-40B4-BE49-F238E27FC236}">
                  <a16:creationId xmlns:a16="http://schemas.microsoft.com/office/drawing/2014/main" id="{8ABAB402-379C-A6D8-AF39-B22717AC8652}"/>
                </a:ext>
              </a:extLst>
            </p:cNvPr>
            <p:cNvSpPr/>
            <p:nvPr/>
          </p:nvSpPr>
          <p:spPr>
            <a:xfrm>
              <a:off x="7943079" y="3270861"/>
              <a:ext cx="182591" cy="181947"/>
            </a:xfrm>
            <a:custGeom>
              <a:avLst/>
              <a:gdLst>
                <a:gd name="connsiteX0" fmla="*/ 89568 w 182591"/>
                <a:gd name="connsiteY0" fmla="*/ 137224 h 181947"/>
                <a:gd name="connsiteX1" fmla="*/ 42832 w 182591"/>
                <a:gd name="connsiteY1" fmla="*/ 91494 h 181947"/>
                <a:gd name="connsiteX2" fmla="*/ 88842 w 182591"/>
                <a:gd name="connsiteY2" fmla="*/ 45041 h 181947"/>
                <a:gd name="connsiteX3" fmla="*/ 135578 w 182591"/>
                <a:gd name="connsiteY3" fmla="*/ 90772 h 181947"/>
                <a:gd name="connsiteX4" fmla="*/ 135578 w 182591"/>
                <a:gd name="connsiteY4" fmla="*/ 91131 h 181947"/>
                <a:gd name="connsiteX5" fmla="*/ 91220 w 182591"/>
                <a:gd name="connsiteY5" fmla="*/ 137218 h 181947"/>
                <a:gd name="connsiteX6" fmla="*/ 89568 w 182591"/>
                <a:gd name="connsiteY6" fmla="*/ 137224 h 181947"/>
                <a:gd name="connsiteX7" fmla="*/ 89568 w 182591"/>
                <a:gd name="connsiteY7" fmla="*/ 479 h 181947"/>
                <a:gd name="connsiteX8" fmla="*/ 17 w 182591"/>
                <a:gd name="connsiteY8" fmla="*/ 92919 h 181947"/>
                <a:gd name="connsiteX9" fmla="*/ 93017 w 182591"/>
                <a:gd name="connsiteY9" fmla="*/ 181931 h 181947"/>
                <a:gd name="connsiteX10" fmla="*/ 182586 w 182591"/>
                <a:gd name="connsiteY10" fmla="*/ 91131 h 181947"/>
                <a:gd name="connsiteX11" fmla="*/ 92781 w 182591"/>
                <a:gd name="connsiteY11" fmla="*/ 5 h 181947"/>
                <a:gd name="connsiteX12" fmla="*/ 89568 w 182591"/>
                <a:gd name="connsiteY12" fmla="*/ 28 h 18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2591" h="181947">
                  <a:moveTo>
                    <a:pt x="89568" y="137224"/>
                  </a:moveTo>
                  <a:cubicBezTo>
                    <a:pt x="63959" y="137423"/>
                    <a:pt x="43032" y="116949"/>
                    <a:pt x="42832" y="91494"/>
                  </a:cubicBezTo>
                  <a:cubicBezTo>
                    <a:pt x="42633" y="66038"/>
                    <a:pt x="63233" y="45241"/>
                    <a:pt x="88842" y="45041"/>
                  </a:cubicBezTo>
                  <a:cubicBezTo>
                    <a:pt x="114452" y="44842"/>
                    <a:pt x="135378" y="65317"/>
                    <a:pt x="135578" y="90772"/>
                  </a:cubicBezTo>
                  <a:cubicBezTo>
                    <a:pt x="135578" y="90891"/>
                    <a:pt x="135578" y="91011"/>
                    <a:pt x="135578" y="91131"/>
                  </a:cubicBezTo>
                  <a:cubicBezTo>
                    <a:pt x="136132" y="116033"/>
                    <a:pt x="116267" y="136667"/>
                    <a:pt x="91220" y="137218"/>
                  </a:cubicBezTo>
                  <a:cubicBezTo>
                    <a:pt x="90666" y="137229"/>
                    <a:pt x="90122" y="137232"/>
                    <a:pt x="89568" y="137224"/>
                  </a:cubicBezTo>
                  <a:moveTo>
                    <a:pt x="89568" y="479"/>
                  </a:moveTo>
                  <a:cubicBezTo>
                    <a:pt x="39157" y="1425"/>
                    <a:pt x="-936" y="42812"/>
                    <a:pt x="17" y="92919"/>
                  </a:cubicBezTo>
                  <a:cubicBezTo>
                    <a:pt x="969" y="143026"/>
                    <a:pt x="42605" y="182877"/>
                    <a:pt x="93017" y="181931"/>
                  </a:cubicBezTo>
                  <a:cubicBezTo>
                    <a:pt x="142784" y="180997"/>
                    <a:pt x="182623" y="140607"/>
                    <a:pt x="182586" y="91131"/>
                  </a:cubicBezTo>
                  <a:cubicBezTo>
                    <a:pt x="183104" y="41317"/>
                    <a:pt x="142893" y="519"/>
                    <a:pt x="92781" y="5"/>
                  </a:cubicBezTo>
                  <a:cubicBezTo>
                    <a:pt x="91710" y="-6"/>
                    <a:pt x="90639" y="1"/>
                    <a:pt x="89568" y="28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6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" panose="020B0503020201020303"/>
                <a:ea typeface="ＭＳ Ｐゴシック" charset="0"/>
              </a:endParaRPr>
            </a:p>
          </p:txBody>
        </p:sp>
        <p:sp>
          <p:nvSpPr>
            <p:cNvPr id="8" name="Freeform 28">
              <a:extLst>
                <a:ext uri="{FF2B5EF4-FFF2-40B4-BE49-F238E27FC236}">
                  <a16:creationId xmlns:a16="http://schemas.microsoft.com/office/drawing/2014/main" id="{A0F49F63-D861-23D0-7A32-6898EA38AA9E}"/>
                </a:ext>
              </a:extLst>
            </p:cNvPr>
            <p:cNvSpPr/>
            <p:nvPr/>
          </p:nvSpPr>
          <p:spPr>
            <a:xfrm>
              <a:off x="7593692" y="3270799"/>
              <a:ext cx="121059" cy="181484"/>
            </a:xfrm>
            <a:custGeom>
              <a:avLst/>
              <a:gdLst>
                <a:gd name="connsiteX0" fmla="*/ 79678 w 121059"/>
                <a:gd name="connsiteY0" fmla="*/ 72612 h 181484"/>
                <a:gd name="connsiteX1" fmla="*/ 67427 w 121059"/>
                <a:gd name="connsiteY1" fmla="*/ 68733 h 181484"/>
                <a:gd name="connsiteX2" fmla="*/ 47099 w 121059"/>
                <a:gd name="connsiteY2" fmla="*/ 52046 h 181484"/>
                <a:gd name="connsiteX3" fmla="*/ 74324 w 121059"/>
                <a:gd name="connsiteY3" fmla="*/ 37614 h 181484"/>
                <a:gd name="connsiteX4" fmla="*/ 109081 w 121059"/>
                <a:gd name="connsiteY4" fmla="*/ 43026 h 181484"/>
                <a:gd name="connsiteX5" fmla="*/ 109081 w 121059"/>
                <a:gd name="connsiteY5" fmla="*/ 5592 h 181484"/>
                <a:gd name="connsiteX6" fmla="*/ 65703 w 121059"/>
                <a:gd name="connsiteY6" fmla="*/ 0 h 181484"/>
                <a:gd name="connsiteX7" fmla="*/ 0 w 121059"/>
                <a:gd name="connsiteY7" fmla="*/ 54752 h 181484"/>
                <a:gd name="connsiteX8" fmla="*/ 45375 w 121059"/>
                <a:gd name="connsiteY8" fmla="*/ 105986 h 181484"/>
                <a:gd name="connsiteX9" fmla="*/ 54994 w 121059"/>
                <a:gd name="connsiteY9" fmla="*/ 109143 h 181484"/>
                <a:gd name="connsiteX10" fmla="*/ 74778 w 121059"/>
                <a:gd name="connsiteY10" fmla="*/ 126462 h 181484"/>
                <a:gd name="connsiteX11" fmla="*/ 42471 w 121059"/>
                <a:gd name="connsiteY11" fmla="*/ 142878 h 181484"/>
                <a:gd name="connsiteX12" fmla="*/ 454 w 121059"/>
                <a:gd name="connsiteY12" fmla="*/ 136384 h 181484"/>
                <a:gd name="connsiteX13" fmla="*/ 454 w 121059"/>
                <a:gd name="connsiteY13" fmla="*/ 176704 h 181484"/>
                <a:gd name="connsiteX14" fmla="*/ 48460 w 121059"/>
                <a:gd name="connsiteY14" fmla="*/ 181484 h 181484"/>
                <a:gd name="connsiteX15" fmla="*/ 121060 w 121059"/>
                <a:gd name="connsiteY15" fmla="*/ 122673 h 181484"/>
                <a:gd name="connsiteX16" fmla="*/ 79043 w 121059"/>
                <a:gd name="connsiteY16" fmla="*/ 72612 h 181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059" h="181484">
                  <a:moveTo>
                    <a:pt x="79678" y="72612"/>
                  </a:moveTo>
                  <a:lnTo>
                    <a:pt x="67427" y="68733"/>
                  </a:lnTo>
                  <a:cubicBezTo>
                    <a:pt x="60167" y="66388"/>
                    <a:pt x="47099" y="62690"/>
                    <a:pt x="47099" y="52046"/>
                  </a:cubicBezTo>
                  <a:cubicBezTo>
                    <a:pt x="47099" y="43567"/>
                    <a:pt x="56718" y="37614"/>
                    <a:pt x="74324" y="37614"/>
                  </a:cubicBezTo>
                  <a:cubicBezTo>
                    <a:pt x="86085" y="38079"/>
                    <a:pt x="97746" y="39896"/>
                    <a:pt x="109081" y="43026"/>
                  </a:cubicBezTo>
                  <a:lnTo>
                    <a:pt x="109081" y="5592"/>
                  </a:lnTo>
                  <a:cubicBezTo>
                    <a:pt x="94888" y="2071"/>
                    <a:pt x="80331" y="194"/>
                    <a:pt x="65703" y="0"/>
                  </a:cubicBezTo>
                  <a:cubicBezTo>
                    <a:pt x="24684" y="0"/>
                    <a:pt x="0" y="22009"/>
                    <a:pt x="0" y="54752"/>
                  </a:cubicBezTo>
                  <a:cubicBezTo>
                    <a:pt x="0" y="83797"/>
                    <a:pt x="20691" y="98229"/>
                    <a:pt x="45375" y="105986"/>
                  </a:cubicBezTo>
                  <a:cubicBezTo>
                    <a:pt x="48188" y="106888"/>
                    <a:pt x="52272" y="108151"/>
                    <a:pt x="54994" y="109143"/>
                  </a:cubicBezTo>
                  <a:cubicBezTo>
                    <a:pt x="65975" y="112571"/>
                    <a:pt x="74778" y="117622"/>
                    <a:pt x="74778" y="126462"/>
                  </a:cubicBezTo>
                  <a:cubicBezTo>
                    <a:pt x="74778" y="135301"/>
                    <a:pt x="64614" y="142878"/>
                    <a:pt x="42471" y="142878"/>
                  </a:cubicBezTo>
                  <a:cubicBezTo>
                    <a:pt x="28250" y="142457"/>
                    <a:pt x="14130" y="140275"/>
                    <a:pt x="454" y="136384"/>
                  </a:cubicBezTo>
                  <a:lnTo>
                    <a:pt x="454" y="176704"/>
                  </a:lnTo>
                  <a:cubicBezTo>
                    <a:pt x="16281" y="179724"/>
                    <a:pt x="32343" y="181324"/>
                    <a:pt x="48460" y="181484"/>
                  </a:cubicBezTo>
                  <a:cubicBezTo>
                    <a:pt x="82491" y="181484"/>
                    <a:pt x="121060" y="166691"/>
                    <a:pt x="121060" y="122673"/>
                  </a:cubicBezTo>
                  <a:cubicBezTo>
                    <a:pt x="121060" y="101296"/>
                    <a:pt x="107901" y="81632"/>
                    <a:pt x="79043" y="72612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6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" panose="020B0503020201020303"/>
                <a:ea typeface="ＭＳ Ｐゴシック" charset="0"/>
              </a:endParaRPr>
            </a:p>
          </p:txBody>
        </p:sp>
        <p:sp>
          <p:nvSpPr>
            <p:cNvPr id="9" name="Freeform 29">
              <a:extLst>
                <a:ext uri="{FF2B5EF4-FFF2-40B4-BE49-F238E27FC236}">
                  <a16:creationId xmlns:a16="http://schemas.microsoft.com/office/drawing/2014/main" id="{62CA1BBC-594E-0B3B-ACB5-5180E647EB68}"/>
                </a:ext>
              </a:extLst>
            </p:cNvPr>
            <p:cNvSpPr/>
            <p:nvPr/>
          </p:nvSpPr>
          <p:spPr>
            <a:xfrm>
              <a:off x="7202835" y="3063878"/>
              <a:ext cx="44194" cy="88432"/>
            </a:xfrm>
            <a:custGeom>
              <a:avLst/>
              <a:gdLst>
                <a:gd name="connsiteX0" fmla="*/ 22143 w 44194"/>
                <a:gd name="connsiteY0" fmla="*/ 0 h 88432"/>
                <a:gd name="connsiteX1" fmla="*/ 0 w 44194"/>
                <a:gd name="connsiteY1" fmla="*/ 21919 h 88432"/>
                <a:gd name="connsiteX2" fmla="*/ 0 w 44194"/>
                <a:gd name="connsiteY2" fmla="*/ 67831 h 88432"/>
                <a:gd name="connsiteX3" fmla="*/ 23514 w 44194"/>
                <a:gd name="connsiteY3" fmla="*/ 88387 h 88432"/>
                <a:gd name="connsiteX4" fmla="*/ 44195 w 44194"/>
                <a:gd name="connsiteY4" fmla="*/ 67831 h 88432"/>
                <a:gd name="connsiteX5" fmla="*/ 44195 w 44194"/>
                <a:gd name="connsiteY5" fmla="*/ 21919 h 88432"/>
                <a:gd name="connsiteX6" fmla="*/ 22143 w 44194"/>
                <a:gd name="connsiteY6" fmla="*/ 0 h 8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94" h="88432">
                  <a:moveTo>
                    <a:pt x="22143" y="0"/>
                  </a:moveTo>
                  <a:cubicBezTo>
                    <a:pt x="9949" y="0"/>
                    <a:pt x="50" y="9799"/>
                    <a:pt x="0" y="21919"/>
                  </a:cubicBezTo>
                  <a:lnTo>
                    <a:pt x="0" y="67831"/>
                  </a:lnTo>
                  <a:cubicBezTo>
                    <a:pt x="782" y="79961"/>
                    <a:pt x="11310" y="89165"/>
                    <a:pt x="23514" y="88387"/>
                  </a:cubicBezTo>
                  <a:cubicBezTo>
                    <a:pt x="34627" y="87679"/>
                    <a:pt x="43483" y="78877"/>
                    <a:pt x="44195" y="67831"/>
                  </a:cubicBezTo>
                  <a:lnTo>
                    <a:pt x="44195" y="21919"/>
                  </a:lnTo>
                  <a:cubicBezTo>
                    <a:pt x="44195" y="9813"/>
                    <a:pt x="34321" y="0"/>
                    <a:pt x="22143" y="0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6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" panose="020B0503020201020303"/>
                <a:ea typeface="ＭＳ Ｐゴシック" charset="0"/>
              </a:endParaRPr>
            </a:p>
          </p:txBody>
        </p:sp>
        <p:sp>
          <p:nvSpPr>
            <p:cNvPr id="10" name="Freeform 30">
              <a:extLst>
                <a:ext uri="{FF2B5EF4-FFF2-40B4-BE49-F238E27FC236}">
                  <a16:creationId xmlns:a16="http://schemas.microsoft.com/office/drawing/2014/main" id="{51B57147-07A3-179D-3B44-669E31BA0779}"/>
                </a:ext>
              </a:extLst>
            </p:cNvPr>
            <p:cNvSpPr/>
            <p:nvPr/>
          </p:nvSpPr>
          <p:spPr>
            <a:xfrm>
              <a:off x="7324348" y="3003533"/>
              <a:ext cx="44104" cy="150094"/>
            </a:xfrm>
            <a:custGeom>
              <a:avLst/>
              <a:gdLst>
                <a:gd name="connsiteX0" fmla="*/ 22052 w 44104"/>
                <a:gd name="connsiteY0" fmla="*/ 150094 h 150094"/>
                <a:gd name="connsiteX1" fmla="*/ 44104 w 44104"/>
                <a:gd name="connsiteY1" fmla="*/ 128176 h 150094"/>
                <a:gd name="connsiteX2" fmla="*/ 44104 w 44104"/>
                <a:gd name="connsiteY2" fmla="*/ 21919 h 150094"/>
                <a:gd name="connsiteX3" fmla="*/ 22052 w 44104"/>
                <a:gd name="connsiteY3" fmla="*/ 0 h 150094"/>
                <a:gd name="connsiteX4" fmla="*/ 0 w 44104"/>
                <a:gd name="connsiteY4" fmla="*/ 21919 h 150094"/>
                <a:gd name="connsiteX5" fmla="*/ 0 w 44104"/>
                <a:gd name="connsiteY5" fmla="*/ 128176 h 150094"/>
                <a:gd name="connsiteX6" fmla="*/ 22052 w 44104"/>
                <a:gd name="connsiteY6" fmla="*/ 150094 h 150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4" h="150094">
                  <a:moveTo>
                    <a:pt x="22052" y="150094"/>
                  </a:moveTo>
                  <a:cubicBezTo>
                    <a:pt x="34231" y="150094"/>
                    <a:pt x="44104" y="140281"/>
                    <a:pt x="44104" y="128176"/>
                  </a:cubicBezTo>
                  <a:lnTo>
                    <a:pt x="44104" y="21919"/>
                  </a:lnTo>
                  <a:cubicBezTo>
                    <a:pt x="44104" y="9813"/>
                    <a:pt x="34231" y="0"/>
                    <a:pt x="22052" y="0"/>
                  </a:cubicBezTo>
                  <a:cubicBezTo>
                    <a:pt x="9873" y="0"/>
                    <a:pt x="0" y="9813"/>
                    <a:pt x="0" y="21919"/>
                  </a:cubicBezTo>
                  <a:lnTo>
                    <a:pt x="0" y="128176"/>
                  </a:lnTo>
                  <a:cubicBezTo>
                    <a:pt x="0" y="140281"/>
                    <a:pt x="9873" y="150094"/>
                    <a:pt x="22052" y="150094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6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" panose="020B0503020201020303"/>
                <a:ea typeface="ＭＳ Ｐゴシック" charset="0"/>
              </a:endParaRPr>
            </a:p>
          </p:txBody>
        </p:sp>
        <p:sp>
          <p:nvSpPr>
            <p:cNvPr id="11" name="Freeform 31">
              <a:extLst>
                <a:ext uri="{FF2B5EF4-FFF2-40B4-BE49-F238E27FC236}">
                  <a16:creationId xmlns:a16="http://schemas.microsoft.com/office/drawing/2014/main" id="{D2F4977B-6C3A-1749-28D3-74067758D800}"/>
                </a:ext>
              </a:extLst>
            </p:cNvPr>
            <p:cNvSpPr/>
            <p:nvPr/>
          </p:nvSpPr>
          <p:spPr>
            <a:xfrm>
              <a:off x="7445589" y="2921000"/>
              <a:ext cx="44104" cy="276375"/>
            </a:xfrm>
            <a:custGeom>
              <a:avLst/>
              <a:gdLst>
                <a:gd name="connsiteX0" fmla="*/ 22052 w 44104"/>
                <a:gd name="connsiteY0" fmla="*/ 0 h 276375"/>
                <a:gd name="connsiteX1" fmla="*/ 0 w 44104"/>
                <a:gd name="connsiteY1" fmla="*/ 21919 h 276375"/>
                <a:gd name="connsiteX2" fmla="*/ 0 w 44104"/>
                <a:gd name="connsiteY2" fmla="*/ 254457 h 276375"/>
                <a:gd name="connsiteX3" fmla="*/ 22052 w 44104"/>
                <a:gd name="connsiteY3" fmla="*/ 276376 h 276375"/>
                <a:gd name="connsiteX4" fmla="*/ 44104 w 44104"/>
                <a:gd name="connsiteY4" fmla="*/ 254457 h 276375"/>
                <a:gd name="connsiteX5" fmla="*/ 44104 w 44104"/>
                <a:gd name="connsiteY5" fmla="*/ 21919 h 276375"/>
                <a:gd name="connsiteX6" fmla="*/ 22052 w 44104"/>
                <a:gd name="connsiteY6" fmla="*/ 0 h 27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4" h="276375">
                  <a:moveTo>
                    <a:pt x="22052" y="0"/>
                  </a:moveTo>
                  <a:cubicBezTo>
                    <a:pt x="9873" y="0"/>
                    <a:pt x="0" y="9813"/>
                    <a:pt x="0" y="21919"/>
                  </a:cubicBezTo>
                  <a:lnTo>
                    <a:pt x="0" y="254457"/>
                  </a:lnTo>
                  <a:cubicBezTo>
                    <a:pt x="0" y="266563"/>
                    <a:pt x="9873" y="276376"/>
                    <a:pt x="22052" y="276376"/>
                  </a:cubicBezTo>
                  <a:cubicBezTo>
                    <a:pt x="34231" y="276376"/>
                    <a:pt x="44104" y="266563"/>
                    <a:pt x="44104" y="254457"/>
                  </a:cubicBezTo>
                  <a:lnTo>
                    <a:pt x="44104" y="21919"/>
                  </a:lnTo>
                  <a:cubicBezTo>
                    <a:pt x="44104" y="9813"/>
                    <a:pt x="34231" y="0"/>
                    <a:pt x="22052" y="0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6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" panose="020B0503020201020303"/>
                <a:ea typeface="ＭＳ Ｐゴシック" charset="0"/>
              </a:endParaRPr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7539BE40-6861-0AFB-E72A-25B2630122C7}"/>
                </a:ext>
              </a:extLst>
            </p:cNvPr>
            <p:cNvSpPr/>
            <p:nvPr/>
          </p:nvSpPr>
          <p:spPr>
            <a:xfrm>
              <a:off x="7566921" y="3003533"/>
              <a:ext cx="44104" cy="150094"/>
            </a:xfrm>
            <a:custGeom>
              <a:avLst/>
              <a:gdLst>
                <a:gd name="connsiteX0" fmla="*/ 44104 w 44104"/>
                <a:gd name="connsiteY0" fmla="*/ 128176 h 150094"/>
                <a:gd name="connsiteX1" fmla="*/ 44104 w 44104"/>
                <a:gd name="connsiteY1" fmla="*/ 21919 h 150094"/>
                <a:gd name="connsiteX2" fmla="*/ 22052 w 44104"/>
                <a:gd name="connsiteY2" fmla="*/ 0 h 150094"/>
                <a:gd name="connsiteX3" fmla="*/ 0 w 44104"/>
                <a:gd name="connsiteY3" fmla="*/ 21919 h 150094"/>
                <a:gd name="connsiteX4" fmla="*/ 0 w 44104"/>
                <a:gd name="connsiteY4" fmla="*/ 128176 h 150094"/>
                <a:gd name="connsiteX5" fmla="*/ 22052 w 44104"/>
                <a:gd name="connsiteY5" fmla="*/ 150094 h 150094"/>
                <a:gd name="connsiteX6" fmla="*/ 44104 w 44104"/>
                <a:gd name="connsiteY6" fmla="*/ 128176 h 150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4" h="150094">
                  <a:moveTo>
                    <a:pt x="44104" y="128176"/>
                  </a:moveTo>
                  <a:lnTo>
                    <a:pt x="44104" y="21919"/>
                  </a:lnTo>
                  <a:cubicBezTo>
                    <a:pt x="44104" y="9813"/>
                    <a:pt x="34231" y="0"/>
                    <a:pt x="22052" y="0"/>
                  </a:cubicBezTo>
                  <a:cubicBezTo>
                    <a:pt x="9874" y="0"/>
                    <a:pt x="0" y="9813"/>
                    <a:pt x="0" y="21919"/>
                  </a:cubicBezTo>
                  <a:lnTo>
                    <a:pt x="0" y="128176"/>
                  </a:lnTo>
                  <a:cubicBezTo>
                    <a:pt x="0" y="140281"/>
                    <a:pt x="9874" y="150094"/>
                    <a:pt x="22052" y="150094"/>
                  </a:cubicBezTo>
                  <a:cubicBezTo>
                    <a:pt x="34231" y="150094"/>
                    <a:pt x="44104" y="140281"/>
                    <a:pt x="44104" y="128176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6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" panose="020B0503020201020303"/>
                <a:ea typeface="ＭＳ Ｐゴシック" charset="0"/>
              </a:endParaRPr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8726BE87-6F3D-1887-CD70-E89DF7FE7BFC}"/>
                </a:ext>
              </a:extLst>
            </p:cNvPr>
            <p:cNvSpPr/>
            <p:nvPr/>
          </p:nvSpPr>
          <p:spPr>
            <a:xfrm>
              <a:off x="7687800" y="3063876"/>
              <a:ext cx="44104" cy="89751"/>
            </a:xfrm>
            <a:custGeom>
              <a:avLst/>
              <a:gdLst>
                <a:gd name="connsiteX0" fmla="*/ 22415 w 44104"/>
                <a:gd name="connsiteY0" fmla="*/ 2 h 89751"/>
                <a:gd name="connsiteX1" fmla="*/ 0 w 44104"/>
                <a:gd name="connsiteY1" fmla="*/ 21738 h 89751"/>
                <a:gd name="connsiteX2" fmla="*/ 0 w 44104"/>
                <a:gd name="connsiteY2" fmla="*/ 21921 h 89751"/>
                <a:gd name="connsiteX3" fmla="*/ 0 w 44104"/>
                <a:gd name="connsiteY3" fmla="*/ 67833 h 89751"/>
                <a:gd name="connsiteX4" fmla="*/ 22052 w 44104"/>
                <a:gd name="connsiteY4" fmla="*/ 89752 h 89751"/>
                <a:gd name="connsiteX5" fmla="*/ 44104 w 44104"/>
                <a:gd name="connsiteY5" fmla="*/ 67833 h 89751"/>
                <a:gd name="connsiteX6" fmla="*/ 44104 w 44104"/>
                <a:gd name="connsiteY6" fmla="*/ 21921 h 89751"/>
                <a:gd name="connsiteX7" fmla="*/ 22143 w 44104"/>
                <a:gd name="connsiteY7" fmla="*/ 2 h 8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04" h="89751">
                  <a:moveTo>
                    <a:pt x="22415" y="2"/>
                  </a:moveTo>
                  <a:cubicBezTo>
                    <a:pt x="10191" y="-148"/>
                    <a:pt x="154" y="9584"/>
                    <a:pt x="0" y="21738"/>
                  </a:cubicBezTo>
                  <a:cubicBezTo>
                    <a:pt x="0" y="21799"/>
                    <a:pt x="0" y="21860"/>
                    <a:pt x="0" y="21921"/>
                  </a:cubicBezTo>
                  <a:lnTo>
                    <a:pt x="0" y="67833"/>
                  </a:lnTo>
                  <a:cubicBezTo>
                    <a:pt x="0" y="79939"/>
                    <a:pt x="9874" y="89752"/>
                    <a:pt x="22052" y="89752"/>
                  </a:cubicBezTo>
                  <a:cubicBezTo>
                    <a:pt x="34231" y="89752"/>
                    <a:pt x="44104" y="79939"/>
                    <a:pt x="44104" y="67833"/>
                  </a:cubicBezTo>
                  <a:lnTo>
                    <a:pt x="44104" y="21921"/>
                  </a:lnTo>
                  <a:cubicBezTo>
                    <a:pt x="44104" y="9850"/>
                    <a:pt x="34285" y="51"/>
                    <a:pt x="22143" y="2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6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" panose="020B0503020201020303"/>
                <a:ea typeface="ＭＳ Ｐゴシック" charset="0"/>
              </a:endParaRPr>
            </a:p>
          </p:txBody>
        </p:sp>
        <p:sp>
          <p:nvSpPr>
            <p:cNvPr id="14" name="Freeform 34">
              <a:extLst>
                <a:ext uri="{FF2B5EF4-FFF2-40B4-BE49-F238E27FC236}">
                  <a16:creationId xmlns:a16="http://schemas.microsoft.com/office/drawing/2014/main" id="{EB3564BA-B2F9-645B-AD4D-30EC3199A221}"/>
                </a:ext>
              </a:extLst>
            </p:cNvPr>
            <p:cNvSpPr/>
            <p:nvPr/>
          </p:nvSpPr>
          <p:spPr>
            <a:xfrm>
              <a:off x="7809447" y="3002127"/>
              <a:ext cx="44107" cy="151500"/>
            </a:xfrm>
            <a:custGeom>
              <a:avLst/>
              <a:gdLst>
                <a:gd name="connsiteX0" fmla="*/ 22009 w 44107"/>
                <a:gd name="connsiteY0" fmla="*/ 151500 h 151500"/>
                <a:gd name="connsiteX1" fmla="*/ 44061 w 44107"/>
                <a:gd name="connsiteY1" fmla="*/ 129582 h 151500"/>
                <a:gd name="connsiteX2" fmla="*/ 44061 w 44107"/>
                <a:gd name="connsiteY2" fmla="*/ 23325 h 151500"/>
                <a:gd name="connsiteX3" fmla="*/ 23470 w 44107"/>
                <a:gd name="connsiteY3" fmla="*/ 46 h 151500"/>
                <a:gd name="connsiteX4" fmla="*/ 48 w 44107"/>
                <a:gd name="connsiteY4" fmla="*/ 20514 h 151500"/>
                <a:gd name="connsiteX5" fmla="*/ 48 w 44107"/>
                <a:gd name="connsiteY5" fmla="*/ 23325 h 151500"/>
                <a:gd name="connsiteX6" fmla="*/ 48 w 44107"/>
                <a:gd name="connsiteY6" fmla="*/ 129582 h 151500"/>
                <a:gd name="connsiteX7" fmla="*/ 21918 w 44107"/>
                <a:gd name="connsiteY7" fmla="*/ 151500 h 151500"/>
                <a:gd name="connsiteX8" fmla="*/ 22009 w 44107"/>
                <a:gd name="connsiteY8" fmla="*/ 151500 h 15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7" h="151500">
                  <a:moveTo>
                    <a:pt x="22009" y="151500"/>
                  </a:moveTo>
                  <a:cubicBezTo>
                    <a:pt x="34188" y="151500"/>
                    <a:pt x="44061" y="141688"/>
                    <a:pt x="44061" y="129582"/>
                  </a:cubicBezTo>
                  <a:lnTo>
                    <a:pt x="44061" y="23325"/>
                  </a:lnTo>
                  <a:cubicBezTo>
                    <a:pt x="44841" y="11244"/>
                    <a:pt x="35621" y="822"/>
                    <a:pt x="23470" y="46"/>
                  </a:cubicBezTo>
                  <a:cubicBezTo>
                    <a:pt x="11319" y="-730"/>
                    <a:pt x="828" y="8434"/>
                    <a:pt x="48" y="20514"/>
                  </a:cubicBezTo>
                  <a:cubicBezTo>
                    <a:pt x="-16" y="21451"/>
                    <a:pt x="-16" y="22389"/>
                    <a:pt x="48" y="23325"/>
                  </a:cubicBezTo>
                  <a:lnTo>
                    <a:pt x="48" y="129582"/>
                  </a:lnTo>
                  <a:cubicBezTo>
                    <a:pt x="-7" y="141637"/>
                    <a:pt x="9785" y="151451"/>
                    <a:pt x="21918" y="151500"/>
                  </a:cubicBezTo>
                  <a:cubicBezTo>
                    <a:pt x="21945" y="151500"/>
                    <a:pt x="21982" y="151500"/>
                    <a:pt x="22009" y="151500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6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" panose="020B0503020201020303"/>
                <a:ea typeface="ＭＳ Ｐゴシック" charset="0"/>
              </a:endParaRPr>
            </a:p>
          </p:txBody>
        </p:sp>
        <p:sp>
          <p:nvSpPr>
            <p:cNvPr id="15" name="Freeform 35">
              <a:extLst>
                <a:ext uri="{FF2B5EF4-FFF2-40B4-BE49-F238E27FC236}">
                  <a16:creationId xmlns:a16="http://schemas.microsoft.com/office/drawing/2014/main" id="{0B4EEF7D-1D1F-7611-2AD6-3168E2EE165C}"/>
                </a:ext>
              </a:extLst>
            </p:cNvPr>
            <p:cNvSpPr/>
            <p:nvPr/>
          </p:nvSpPr>
          <p:spPr>
            <a:xfrm>
              <a:off x="7930779" y="2919593"/>
              <a:ext cx="44108" cy="279187"/>
            </a:xfrm>
            <a:custGeom>
              <a:avLst/>
              <a:gdLst>
                <a:gd name="connsiteX0" fmla="*/ 44061 w 44108"/>
                <a:gd name="connsiteY0" fmla="*/ 255863 h 279187"/>
                <a:gd name="connsiteX1" fmla="*/ 44061 w 44108"/>
                <a:gd name="connsiteY1" fmla="*/ 23325 h 279187"/>
                <a:gd name="connsiteX2" fmla="*/ 23470 w 44108"/>
                <a:gd name="connsiteY2" fmla="*/ 46 h 279187"/>
                <a:gd name="connsiteX3" fmla="*/ 48 w 44108"/>
                <a:gd name="connsiteY3" fmla="*/ 20514 h 279187"/>
                <a:gd name="connsiteX4" fmla="*/ 48 w 44108"/>
                <a:gd name="connsiteY4" fmla="*/ 23325 h 279187"/>
                <a:gd name="connsiteX5" fmla="*/ 48 w 44108"/>
                <a:gd name="connsiteY5" fmla="*/ 255863 h 279187"/>
                <a:gd name="connsiteX6" fmla="*/ 20639 w 44108"/>
                <a:gd name="connsiteY6" fmla="*/ 279142 h 279187"/>
                <a:gd name="connsiteX7" fmla="*/ 44061 w 44108"/>
                <a:gd name="connsiteY7" fmla="*/ 258674 h 279187"/>
                <a:gd name="connsiteX8" fmla="*/ 44061 w 44108"/>
                <a:gd name="connsiteY8" fmla="*/ 255863 h 27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8" h="279187">
                  <a:moveTo>
                    <a:pt x="44061" y="255863"/>
                  </a:moveTo>
                  <a:lnTo>
                    <a:pt x="44061" y="23325"/>
                  </a:lnTo>
                  <a:cubicBezTo>
                    <a:pt x="44842" y="11244"/>
                    <a:pt x="35621" y="822"/>
                    <a:pt x="23470" y="46"/>
                  </a:cubicBezTo>
                  <a:cubicBezTo>
                    <a:pt x="11319" y="-730"/>
                    <a:pt x="828" y="8434"/>
                    <a:pt x="48" y="20514"/>
                  </a:cubicBezTo>
                  <a:cubicBezTo>
                    <a:pt x="-16" y="21450"/>
                    <a:pt x="-16" y="22389"/>
                    <a:pt x="48" y="23325"/>
                  </a:cubicBezTo>
                  <a:lnTo>
                    <a:pt x="48" y="255863"/>
                  </a:lnTo>
                  <a:cubicBezTo>
                    <a:pt x="-733" y="267944"/>
                    <a:pt x="8487" y="278366"/>
                    <a:pt x="20639" y="279142"/>
                  </a:cubicBezTo>
                  <a:cubicBezTo>
                    <a:pt x="32790" y="279919"/>
                    <a:pt x="43281" y="270754"/>
                    <a:pt x="44061" y="258674"/>
                  </a:cubicBezTo>
                  <a:cubicBezTo>
                    <a:pt x="44125" y="257737"/>
                    <a:pt x="44125" y="256799"/>
                    <a:pt x="44061" y="255863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6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" panose="020B0503020201020303"/>
                <a:ea typeface="ＭＳ Ｐゴシック" charset="0"/>
              </a:endParaRPr>
            </a:p>
          </p:txBody>
        </p:sp>
        <p:sp>
          <p:nvSpPr>
            <p:cNvPr id="16" name="Freeform 36">
              <a:extLst>
                <a:ext uri="{FF2B5EF4-FFF2-40B4-BE49-F238E27FC236}">
                  <a16:creationId xmlns:a16="http://schemas.microsoft.com/office/drawing/2014/main" id="{9A55B643-50C9-ECA1-F047-7AF4A01DADB7}"/>
                </a:ext>
              </a:extLst>
            </p:cNvPr>
            <p:cNvSpPr/>
            <p:nvPr/>
          </p:nvSpPr>
          <p:spPr>
            <a:xfrm>
              <a:off x="8051886" y="3003443"/>
              <a:ext cx="44285" cy="150187"/>
            </a:xfrm>
            <a:custGeom>
              <a:avLst/>
              <a:gdLst>
                <a:gd name="connsiteX0" fmla="*/ 21961 w 44285"/>
                <a:gd name="connsiteY0" fmla="*/ 150185 h 150187"/>
                <a:gd name="connsiteX1" fmla="*/ 44286 w 44285"/>
                <a:gd name="connsiteY1" fmla="*/ 128720 h 150187"/>
                <a:gd name="connsiteX2" fmla="*/ 44286 w 44285"/>
                <a:gd name="connsiteY2" fmla="*/ 128266 h 150187"/>
                <a:gd name="connsiteX3" fmla="*/ 44286 w 44285"/>
                <a:gd name="connsiteY3" fmla="*/ 22009 h 150187"/>
                <a:gd name="connsiteX4" fmla="*/ 22143 w 44285"/>
                <a:gd name="connsiteY4" fmla="*/ 0 h 150187"/>
                <a:gd name="connsiteX5" fmla="*/ 0 w 44285"/>
                <a:gd name="connsiteY5" fmla="*/ 22009 h 150187"/>
                <a:gd name="connsiteX6" fmla="*/ 0 w 44285"/>
                <a:gd name="connsiteY6" fmla="*/ 128266 h 150187"/>
                <a:gd name="connsiteX7" fmla="*/ 22052 w 44285"/>
                <a:gd name="connsiteY7" fmla="*/ 150185 h 15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285" h="150187">
                  <a:moveTo>
                    <a:pt x="21961" y="150185"/>
                  </a:moveTo>
                  <a:cubicBezTo>
                    <a:pt x="34086" y="150384"/>
                    <a:pt x="44086" y="140774"/>
                    <a:pt x="44286" y="128720"/>
                  </a:cubicBezTo>
                  <a:cubicBezTo>
                    <a:pt x="44286" y="128569"/>
                    <a:pt x="44286" y="128417"/>
                    <a:pt x="44286" y="128266"/>
                  </a:cubicBezTo>
                  <a:lnTo>
                    <a:pt x="44286" y="22009"/>
                  </a:lnTo>
                  <a:cubicBezTo>
                    <a:pt x="44286" y="9854"/>
                    <a:pt x="34376" y="0"/>
                    <a:pt x="22143" y="0"/>
                  </a:cubicBezTo>
                  <a:cubicBezTo>
                    <a:pt x="9910" y="0"/>
                    <a:pt x="0" y="9854"/>
                    <a:pt x="0" y="22009"/>
                  </a:cubicBezTo>
                  <a:lnTo>
                    <a:pt x="0" y="128266"/>
                  </a:lnTo>
                  <a:cubicBezTo>
                    <a:pt x="0" y="140372"/>
                    <a:pt x="9874" y="150185"/>
                    <a:pt x="22052" y="150185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6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" panose="020B0503020201020303"/>
                <a:ea typeface="ＭＳ Ｐゴシック" charset="0"/>
              </a:endParaRPr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46A6ACD1-E596-9055-243C-B9CF5CFB813D}"/>
                </a:ext>
              </a:extLst>
            </p:cNvPr>
            <p:cNvSpPr/>
            <p:nvPr/>
          </p:nvSpPr>
          <p:spPr>
            <a:xfrm>
              <a:off x="8173172" y="3063878"/>
              <a:ext cx="44107" cy="91156"/>
            </a:xfrm>
            <a:custGeom>
              <a:avLst/>
              <a:gdLst>
                <a:gd name="connsiteX0" fmla="*/ 22007 w 44107"/>
                <a:gd name="connsiteY0" fmla="*/ 0 h 91156"/>
                <a:gd name="connsiteX1" fmla="*/ 46 w 44107"/>
                <a:gd name="connsiteY1" fmla="*/ 21829 h 91156"/>
                <a:gd name="connsiteX2" fmla="*/ 46 w 44107"/>
                <a:gd name="connsiteY2" fmla="*/ 21919 h 91156"/>
                <a:gd name="connsiteX3" fmla="*/ 46 w 44107"/>
                <a:gd name="connsiteY3" fmla="*/ 67831 h 91156"/>
                <a:gd name="connsiteX4" fmla="*/ 20637 w 44107"/>
                <a:gd name="connsiteY4" fmla="*/ 91110 h 91156"/>
                <a:gd name="connsiteX5" fmla="*/ 44059 w 44107"/>
                <a:gd name="connsiteY5" fmla="*/ 70642 h 91156"/>
                <a:gd name="connsiteX6" fmla="*/ 44059 w 44107"/>
                <a:gd name="connsiteY6" fmla="*/ 67831 h 91156"/>
                <a:gd name="connsiteX7" fmla="*/ 44059 w 44107"/>
                <a:gd name="connsiteY7" fmla="*/ 21919 h 91156"/>
                <a:gd name="connsiteX8" fmla="*/ 22007 w 44107"/>
                <a:gd name="connsiteY8" fmla="*/ 0 h 9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7" h="91156">
                  <a:moveTo>
                    <a:pt x="22007" y="0"/>
                  </a:moveTo>
                  <a:cubicBezTo>
                    <a:pt x="9874" y="0"/>
                    <a:pt x="46" y="9773"/>
                    <a:pt x="46" y="21829"/>
                  </a:cubicBezTo>
                  <a:cubicBezTo>
                    <a:pt x="46" y="21858"/>
                    <a:pt x="46" y="21889"/>
                    <a:pt x="46" y="21919"/>
                  </a:cubicBezTo>
                  <a:lnTo>
                    <a:pt x="46" y="67831"/>
                  </a:lnTo>
                  <a:cubicBezTo>
                    <a:pt x="-734" y="79912"/>
                    <a:pt x="8486" y="90334"/>
                    <a:pt x="20637" y="91110"/>
                  </a:cubicBezTo>
                  <a:cubicBezTo>
                    <a:pt x="32789" y="91887"/>
                    <a:pt x="43279" y="82722"/>
                    <a:pt x="44059" y="70642"/>
                  </a:cubicBezTo>
                  <a:cubicBezTo>
                    <a:pt x="44123" y="69705"/>
                    <a:pt x="44123" y="68767"/>
                    <a:pt x="44059" y="67831"/>
                  </a:cubicBezTo>
                  <a:lnTo>
                    <a:pt x="44059" y="21919"/>
                  </a:lnTo>
                  <a:cubicBezTo>
                    <a:pt x="44059" y="9813"/>
                    <a:pt x="34186" y="0"/>
                    <a:pt x="22007" y="0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6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" panose="020B0503020201020303"/>
                <a:ea typeface="ＭＳ Ｐゴシック" charset="0"/>
              </a:endParaRPr>
            </a:p>
          </p:txBody>
        </p:sp>
      </p:grpSp>
      <p:grpSp>
        <p:nvGrpSpPr>
          <p:cNvPr id="2" name="Graphic 2" descr="Cisco logo">
            <a:extLst>
              <a:ext uri="{FF2B5EF4-FFF2-40B4-BE49-F238E27FC236}">
                <a16:creationId xmlns:a16="http://schemas.microsoft.com/office/drawing/2014/main" id="{C07A587A-5F9A-598B-8456-A133ECB77A3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115342" y="2233749"/>
            <a:ext cx="913317" cy="480060"/>
            <a:chOff x="7202835" y="2919593"/>
            <a:chExt cx="1014444" cy="533215"/>
          </a:xfrm>
          <a:solidFill>
            <a:schemeClr val="bg1"/>
          </a:solidFill>
        </p:grpSpPr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127C89B3-B05F-A95B-D0C2-DF2E271EB060}"/>
                </a:ext>
              </a:extLst>
            </p:cNvPr>
            <p:cNvSpPr/>
            <p:nvPr/>
          </p:nvSpPr>
          <p:spPr>
            <a:xfrm>
              <a:off x="7489875" y="3273956"/>
              <a:ext cx="44467" cy="175170"/>
            </a:xfrm>
            <a:custGeom>
              <a:avLst/>
              <a:gdLst>
                <a:gd name="connsiteX0" fmla="*/ 0 w 44467"/>
                <a:gd name="connsiteY0" fmla="*/ 0 h 175170"/>
                <a:gd name="connsiteX1" fmla="*/ 44467 w 44467"/>
                <a:gd name="connsiteY1" fmla="*/ 0 h 175170"/>
                <a:gd name="connsiteX2" fmla="*/ 44467 w 44467"/>
                <a:gd name="connsiteY2" fmla="*/ 175170 h 175170"/>
                <a:gd name="connsiteX3" fmla="*/ 0 w 44467"/>
                <a:gd name="connsiteY3" fmla="*/ 175170 h 17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467" h="175170">
                  <a:moveTo>
                    <a:pt x="0" y="0"/>
                  </a:moveTo>
                  <a:lnTo>
                    <a:pt x="44467" y="0"/>
                  </a:lnTo>
                  <a:lnTo>
                    <a:pt x="44467" y="175170"/>
                  </a:lnTo>
                  <a:lnTo>
                    <a:pt x="0" y="175170"/>
                  </a:lnTo>
                  <a:close/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6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7A781B49-2C44-3BCA-924D-EDE346456BD5}"/>
                </a:ext>
              </a:extLst>
            </p:cNvPr>
            <p:cNvSpPr/>
            <p:nvPr/>
          </p:nvSpPr>
          <p:spPr>
            <a:xfrm>
              <a:off x="7758493" y="3270889"/>
              <a:ext cx="134399" cy="181394"/>
            </a:xfrm>
            <a:custGeom>
              <a:avLst/>
              <a:gdLst>
                <a:gd name="connsiteX0" fmla="*/ 0 w 134399"/>
                <a:gd name="connsiteY0" fmla="*/ 90652 h 181394"/>
                <a:gd name="connsiteX1" fmla="*/ 93835 w 134399"/>
                <a:gd name="connsiteY1" fmla="*/ 181394 h 181394"/>
                <a:gd name="connsiteX2" fmla="*/ 134400 w 134399"/>
                <a:gd name="connsiteY2" fmla="*/ 175170 h 181394"/>
                <a:gd name="connsiteX3" fmla="*/ 134400 w 134399"/>
                <a:gd name="connsiteY3" fmla="*/ 128176 h 181394"/>
                <a:gd name="connsiteX4" fmla="*/ 97011 w 134399"/>
                <a:gd name="connsiteY4" fmla="*/ 137196 h 181394"/>
                <a:gd name="connsiteX5" fmla="*/ 50003 w 134399"/>
                <a:gd name="connsiteY5" fmla="*/ 90472 h 181394"/>
                <a:gd name="connsiteX6" fmla="*/ 97011 w 134399"/>
                <a:gd name="connsiteY6" fmla="*/ 43747 h 181394"/>
                <a:gd name="connsiteX7" fmla="*/ 134400 w 134399"/>
                <a:gd name="connsiteY7" fmla="*/ 52768 h 181394"/>
                <a:gd name="connsiteX8" fmla="*/ 134400 w 134399"/>
                <a:gd name="connsiteY8" fmla="*/ 6314 h 181394"/>
                <a:gd name="connsiteX9" fmla="*/ 93835 w 134399"/>
                <a:gd name="connsiteY9" fmla="*/ 0 h 181394"/>
                <a:gd name="connsiteX10" fmla="*/ 0 w 134399"/>
                <a:gd name="connsiteY10" fmla="*/ 90652 h 181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399" h="181394">
                  <a:moveTo>
                    <a:pt x="0" y="90652"/>
                  </a:moveTo>
                  <a:cubicBezTo>
                    <a:pt x="0" y="147118"/>
                    <a:pt x="43832" y="181394"/>
                    <a:pt x="93835" y="181394"/>
                  </a:cubicBezTo>
                  <a:cubicBezTo>
                    <a:pt x="107583" y="181261"/>
                    <a:pt x="121250" y="179165"/>
                    <a:pt x="134400" y="175170"/>
                  </a:cubicBezTo>
                  <a:lnTo>
                    <a:pt x="134400" y="128176"/>
                  </a:lnTo>
                  <a:cubicBezTo>
                    <a:pt x="122893" y="134240"/>
                    <a:pt x="110034" y="137341"/>
                    <a:pt x="97011" y="137196"/>
                  </a:cubicBezTo>
                  <a:cubicBezTo>
                    <a:pt x="71048" y="137196"/>
                    <a:pt x="50003" y="116276"/>
                    <a:pt x="50003" y="90472"/>
                  </a:cubicBezTo>
                  <a:cubicBezTo>
                    <a:pt x="50003" y="64667"/>
                    <a:pt x="71048" y="43747"/>
                    <a:pt x="97011" y="43747"/>
                  </a:cubicBezTo>
                  <a:cubicBezTo>
                    <a:pt x="110034" y="43598"/>
                    <a:pt x="122893" y="46700"/>
                    <a:pt x="134400" y="52768"/>
                  </a:cubicBezTo>
                  <a:lnTo>
                    <a:pt x="134400" y="6314"/>
                  </a:lnTo>
                  <a:cubicBezTo>
                    <a:pt x="121287" y="2146"/>
                    <a:pt x="107602" y="15"/>
                    <a:pt x="93835" y="0"/>
                  </a:cubicBezTo>
                  <a:cubicBezTo>
                    <a:pt x="39385" y="0"/>
                    <a:pt x="0" y="38335"/>
                    <a:pt x="0" y="90652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6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82B459DF-43E8-C28B-1286-4B7B3C7838B6}"/>
                </a:ext>
              </a:extLst>
            </p:cNvPr>
            <p:cNvSpPr/>
            <p:nvPr/>
          </p:nvSpPr>
          <p:spPr>
            <a:xfrm>
              <a:off x="7294401" y="3270889"/>
              <a:ext cx="134581" cy="181394"/>
            </a:xfrm>
            <a:custGeom>
              <a:avLst/>
              <a:gdLst>
                <a:gd name="connsiteX0" fmla="*/ 0 w 134581"/>
                <a:gd name="connsiteY0" fmla="*/ 90652 h 181394"/>
                <a:gd name="connsiteX1" fmla="*/ 93926 w 134581"/>
                <a:gd name="connsiteY1" fmla="*/ 181394 h 181394"/>
                <a:gd name="connsiteX2" fmla="*/ 134581 w 134581"/>
                <a:gd name="connsiteY2" fmla="*/ 175170 h 181394"/>
                <a:gd name="connsiteX3" fmla="*/ 134581 w 134581"/>
                <a:gd name="connsiteY3" fmla="*/ 128176 h 181394"/>
                <a:gd name="connsiteX4" fmla="*/ 97193 w 134581"/>
                <a:gd name="connsiteY4" fmla="*/ 137196 h 181394"/>
                <a:gd name="connsiteX5" fmla="*/ 50184 w 134581"/>
                <a:gd name="connsiteY5" fmla="*/ 90472 h 181394"/>
                <a:gd name="connsiteX6" fmla="*/ 97193 w 134581"/>
                <a:gd name="connsiteY6" fmla="*/ 43747 h 181394"/>
                <a:gd name="connsiteX7" fmla="*/ 134581 w 134581"/>
                <a:gd name="connsiteY7" fmla="*/ 52768 h 181394"/>
                <a:gd name="connsiteX8" fmla="*/ 134581 w 134581"/>
                <a:gd name="connsiteY8" fmla="*/ 6314 h 181394"/>
                <a:gd name="connsiteX9" fmla="*/ 93926 w 134581"/>
                <a:gd name="connsiteY9" fmla="*/ 0 h 181394"/>
                <a:gd name="connsiteX10" fmla="*/ 181 w 134581"/>
                <a:gd name="connsiteY10" fmla="*/ 90652 h 181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581" h="181394">
                  <a:moveTo>
                    <a:pt x="0" y="90652"/>
                  </a:moveTo>
                  <a:cubicBezTo>
                    <a:pt x="0" y="147118"/>
                    <a:pt x="43832" y="181394"/>
                    <a:pt x="93926" y="181394"/>
                  </a:cubicBezTo>
                  <a:cubicBezTo>
                    <a:pt x="107708" y="181268"/>
                    <a:pt x="121400" y="179172"/>
                    <a:pt x="134581" y="175170"/>
                  </a:cubicBezTo>
                  <a:lnTo>
                    <a:pt x="134581" y="128176"/>
                  </a:lnTo>
                  <a:cubicBezTo>
                    <a:pt x="123065" y="134222"/>
                    <a:pt x="110216" y="137322"/>
                    <a:pt x="97193" y="137196"/>
                  </a:cubicBezTo>
                  <a:cubicBezTo>
                    <a:pt x="71231" y="137196"/>
                    <a:pt x="50184" y="116276"/>
                    <a:pt x="50184" y="90472"/>
                  </a:cubicBezTo>
                  <a:cubicBezTo>
                    <a:pt x="50184" y="64667"/>
                    <a:pt x="71231" y="43747"/>
                    <a:pt x="97193" y="43747"/>
                  </a:cubicBezTo>
                  <a:cubicBezTo>
                    <a:pt x="110217" y="43613"/>
                    <a:pt x="123068" y="46714"/>
                    <a:pt x="134581" y="52768"/>
                  </a:cubicBezTo>
                  <a:lnTo>
                    <a:pt x="134581" y="6314"/>
                  </a:lnTo>
                  <a:cubicBezTo>
                    <a:pt x="121434" y="2159"/>
                    <a:pt x="107722" y="30"/>
                    <a:pt x="93926" y="0"/>
                  </a:cubicBezTo>
                  <a:cubicBezTo>
                    <a:pt x="39476" y="0"/>
                    <a:pt x="181" y="38335"/>
                    <a:pt x="181" y="90652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6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42167190-0FB3-743E-DA93-00B2D421A099}"/>
                </a:ext>
              </a:extLst>
            </p:cNvPr>
            <p:cNvSpPr/>
            <p:nvPr/>
          </p:nvSpPr>
          <p:spPr>
            <a:xfrm>
              <a:off x="7943079" y="3270861"/>
              <a:ext cx="182591" cy="181947"/>
            </a:xfrm>
            <a:custGeom>
              <a:avLst/>
              <a:gdLst>
                <a:gd name="connsiteX0" fmla="*/ 89568 w 182591"/>
                <a:gd name="connsiteY0" fmla="*/ 137224 h 181947"/>
                <a:gd name="connsiteX1" fmla="*/ 42832 w 182591"/>
                <a:gd name="connsiteY1" fmla="*/ 91494 h 181947"/>
                <a:gd name="connsiteX2" fmla="*/ 88842 w 182591"/>
                <a:gd name="connsiteY2" fmla="*/ 45041 h 181947"/>
                <a:gd name="connsiteX3" fmla="*/ 135578 w 182591"/>
                <a:gd name="connsiteY3" fmla="*/ 90772 h 181947"/>
                <a:gd name="connsiteX4" fmla="*/ 135578 w 182591"/>
                <a:gd name="connsiteY4" fmla="*/ 91131 h 181947"/>
                <a:gd name="connsiteX5" fmla="*/ 91220 w 182591"/>
                <a:gd name="connsiteY5" fmla="*/ 137218 h 181947"/>
                <a:gd name="connsiteX6" fmla="*/ 89568 w 182591"/>
                <a:gd name="connsiteY6" fmla="*/ 137224 h 181947"/>
                <a:gd name="connsiteX7" fmla="*/ 89568 w 182591"/>
                <a:gd name="connsiteY7" fmla="*/ 479 h 181947"/>
                <a:gd name="connsiteX8" fmla="*/ 17 w 182591"/>
                <a:gd name="connsiteY8" fmla="*/ 92919 h 181947"/>
                <a:gd name="connsiteX9" fmla="*/ 93017 w 182591"/>
                <a:gd name="connsiteY9" fmla="*/ 181931 h 181947"/>
                <a:gd name="connsiteX10" fmla="*/ 182586 w 182591"/>
                <a:gd name="connsiteY10" fmla="*/ 91131 h 181947"/>
                <a:gd name="connsiteX11" fmla="*/ 92781 w 182591"/>
                <a:gd name="connsiteY11" fmla="*/ 5 h 181947"/>
                <a:gd name="connsiteX12" fmla="*/ 89568 w 182591"/>
                <a:gd name="connsiteY12" fmla="*/ 28 h 18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2591" h="181947">
                  <a:moveTo>
                    <a:pt x="89568" y="137224"/>
                  </a:moveTo>
                  <a:cubicBezTo>
                    <a:pt x="63959" y="137423"/>
                    <a:pt x="43032" y="116949"/>
                    <a:pt x="42832" y="91494"/>
                  </a:cubicBezTo>
                  <a:cubicBezTo>
                    <a:pt x="42633" y="66038"/>
                    <a:pt x="63233" y="45241"/>
                    <a:pt x="88842" y="45041"/>
                  </a:cubicBezTo>
                  <a:cubicBezTo>
                    <a:pt x="114452" y="44842"/>
                    <a:pt x="135378" y="65317"/>
                    <a:pt x="135578" y="90772"/>
                  </a:cubicBezTo>
                  <a:cubicBezTo>
                    <a:pt x="135578" y="90891"/>
                    <a:pt x="135578" y="91011"/>
                    <a:pt x="135578" y="91131"/>
                  </a:cubicBezTo>
                  <a:cubicBezTo>
                    <a:pt x="136132" y="116033"/>
                    <a:pt x="116267" y="136667"/>
                    <a:pt x="91220" y="137218"/>
                  </a:cubicBezTo>
                  <a:cubicBezTo>
                    <a:pt x="90666" y="137229"/>
                    <a:pt x="90122" y="137232"/>
                    <a:pt x="89568" y="137224"/>
                  </a:cubicBezTo>
                  <a:moveTo>
                    <a:pt x="89568" y="479"/>
                  </a:moveTo>
                  <a:cubicBezTo>
                    <a:pt x="39157" y="1425"/>
                    <a:pt x="-936" y="42812"/>
                    <a:pt x="17" y="92919"/>
                  </a:cubicBezTo>
                  <a:cubicBezTo>
                    <a:pt x="969" y="143026"/>
                    <a:pt x="42605" y="182877"/>
                    <a:pt x="93017" y="181931"/>
                  </a:cubicBezTo>
                  <a:cubicBezTo>
                    <a:pt x="142784" y="180997"/>
                    <a:pt x="182623" y="140607"/>
                    <a:pt x="182586" y="91131"/>
                  </a:cubicBezTo>
                  <a:cubicBezTo>
                    <a:pt x="183104" y="41317"/>
                    <a:pt x="142893" y="519"/>
                    <a:pt x="92781" y="5"/>
                  </a:cubicBezTo>
                  <a:cubicBezTo>
                    <a:pt x="91710" y="-6"/>
                    <a:pt x="90639" y="1"/>
                    <a:pt x="89568" y="28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6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2" name="Freeform 28">
              <a:extLst>
                <a:ext uri="{FF2B5EF4-FFF2-40B4-BE49-F238E27FC236}">
                  <a16:creationId xmlns:a16="http://schemas.microsoft.com/office/drawing/2014/main" id="{0119116C-AE1D-F693-56AF-6C6D7AE3F1D5}"/>
                </a:ext>
              </a:extLst>
            </p:cNvPr>
            <p:cNvSpPr/>
            <p:nvPr/>
          </p:nvSpPr>
          <p:spPr>
            <a:xfrm>
              <a:off x="7593692" y="3270799"/>
              <a:ext cx="121059" cy="181484"/>
            </a:xfrm>
            <a:custGeom>
              <a:avLst/>
              <a:gdLst>
                <a:gd name="connsiteX0" fmla="*/ 79678 w 121059"/>
                <a:gd name="connsiteY0" fmla="*/ 72612 h 181484"/>
                <a:gd name="connsiteX1" fmla="*/ 67427 w 121059"/>
                <a:gd name="connsiteY1" fmla="*/ 68733 h 181484"/>
                <a:gd name="connsiteX2" fmla="*/ 47099 w 121059"/>
                <a:gd name="connsiteY2" fmla="*/ 52046 h 181484"/>
                <a:gd name="connsiteX3" fmla="*/ 74324 w 121059"/>
                <a:gd name="connsiteY3" fmla="*/ 37614 h 181484"/>
                <a:gd name="connsiteX4" fmla="*/ 109081 w 121059"/>
                <a:gd name="connsiteY4" fmla="*/ 43026 h 181484"/>
                <a:gd name="connsiteX5" fmla="*/ 109081 w 121059"/>
                <a:gd name="connsiteY5" fmla="*/ 5592 h 181484"/>
                <a:gd name="connsiteX6" fmla="*/ 65703 w 121059"/>
                <a:gd name="connsiteY6" fmla="*/ 0 h 181484"/>
                <a:gd name="connsiteX7" fmla="*/ 0 w 121059"/>
                <a:gd name="connsiteY7" fmla="*/ 54752 h 181484"/>
                <a:gd name="connsiteX8" fmla="*/ 45375 w 121059"/>
                <a:gd name="connsiteY8" fmla="*/ 105986 h 181484"/>
                <a:gd name="connsiteX9" fmla="*/ 54994 w 121059"/>
                <a:gd name="connsiteY9" fmla="*/ 109143 h 181484"/>
                <a:gd name="connsiteX10" fmla="*/ 74778 w 121059"/>
                <a:gd name="connsiteY10" fmla="*/ 126462 h 181484"/>
                <a:gd name="connsiteX11" fmla="*/ 42471 w 121059"/>
                <a:gd name="connsiteY11" fmla="*/ 142878 h 181484"/>
                <a:gd name="connsiteX12" fmla="*/ 454 w 121059"/>
                <a:gd name="connsiteY12" fmla="*/ 136384 h 181484"/>
                <a:gd name="connsiteX13" fmla="*/ 454 w 121059"/>
                <a:gd name="connsiteY13" fmla="*/ 176704 h 181484"/>
                <a:gd name="connsiteX14" fmla="*/ 48460 w 121059"/>
                <a:gd name="connsiteY14" fmla="*/ 181484 h 181484"/>
                <a:gd name="connsiteX15" fmla="*/ 121060 w 121059"/>
                <a:gd name="connsiteY15" fmla="*/ 122673 h 181484"/>
                <a:gd name="connsiteX16" fmla="*/ 79043 w 121059"/>
                <a:gd name="connsiteY16" fmla="*/ 72612 h 181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059" h="181484">
                  <a:moveTo>
                    <a:pt x="79678" y="72612"/>
                  </a:moveTo>
                  <a:lnTo>
                    <a:pt x="67427" y="68733"/>
                  </a:lnTo>
                  <a:cubicBezTo>
                    <a:pt x="60167" y="66388"/>
                    <a:pt x="47099" y="62690"/>
                    <a:pt x="47099" y="52046"/>
                  </a:cubicBezTo>
                  <a:cubicBezTo>
                    <a:pt x="47099" y="43567"/>
                    <a:pt x="56718" y="37614"/>
                    <a:pt x="74324" y="37614"/>
                  </a:cubicBezTo>
                  <a:cubicBezTo>
                    <a:pt x="86085" y="38079"/>
                    <a:pt x="97746" y="39896"/>
                    <a:pt x="109081" y="43026"/>
                  </a:cubicBezTo>
                  <a:lnTo>
                    <a:pt x="109081" y="5592"/>
                  </a:lnTo>
                  <a:cubicBezTo>
                    <a:pt x="94888" y="2071"/>
                    <a:pt x="80331" y="194"/>
                    <a:pt x="65703" y="0"/>
                  </a:cubicBezTo>
                  <a:cubicBezTo>
                    <a:pt x="24684" y="0"/>
                    <a:pt x="0" y="22009"/>
                    <a:pt x="0" y="54752"/>
                  </a:cubicBezTo>
                  <a:cubicBezTo>
                    <a:pt x="0" y="83797"/>
                    <a:pt x="20691" y="98229"/>
                    <a:pt x="45375" y="105986"/>
                  </a:cubicBezTo>
                  <a:cubicBezTo>
                    <a:pt x="48188" y="106888"/>
                    <a:pt x="52272" y="108151"/>
                    <a:pt x="54994" y="109143"/>
                  </a:cubicBezTo>
                  <a:cubicBezTo>
                    <a:pt x="65975" y="112571"/>
                    <a:pt x="74778" y="117622"/>
                    <a:pt x="74778" y="126462"/>
                  </a:cubicBezTo>
                  <a:cubicBezTo>
                    <a:pt x="74778" y="135301"/>
                    <a:pt x="64614" y="142878"/>
                    <a:pt x="42471" y="142878"/>
                  </a:cubicBezTo>
                  <a:cubicBezTo>
                    <a:pt x="28250" y="142457"/>
                    <a:pt x="14130" y="140275"/>
                    <a:pt x="454" y="136384"/>
                  </a:cubicBezTo>
                  <a:lnTo>
                    <a:pt x="454" y="176704"/>
                  </a:lnTo>
                  <a:cubicBezTo>
                    <a:pt x="16281" y="179724"/>
                    <a:pt x="32343" y="181324"/>
                    <a:pt x="48460" y="181484"/>
                  </a:cubicBezTo>
                  <a:cubicBezTo>
                    <a:pt x="82491" y="181484"/>
                    <a:pt x="121060" y="166691"/>
                    <a:pt x="121060" y="122673"/>
                  </a:cubicBezTo>
                  <a:cubicBezTo>
                    <a:pt x="121060" y="101296"/>
                    <a:pt x="107901" y="81632"/>
                    <a:pt x="79043" y="72612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6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3" name="Freeform 29">
              <a:extLst>
                <a:ext uri="{FF2B5EF4-FFF2-40B4-BE49-F238E27FC236}">
                  <a16:creationId xmlns:a16="http://schemas.microsoft.com/office/drawing/2014/main" id="{0C034BDB-CD6C-C2F3-8B05-C5028440C48B}"/>
                </a:ext>
              </a:extLst>
            </p:cNvPr>
            <p:cNvSpPr/>
            <p:nvPr/>
          </p:nvSpPr>
          <p:spPr>
            <a:xfrm>
              <a:off x="7202835" y="3063878"/>
              <a:ext cx="44194" cy="88432"/>
            </a:xfrm>
            <a:custGeom>
              <a:avLst/>
              <a:gdLst>
                <a:gd name="connsiteX0" fmla="*/ 22143 w 44194"/>
                <a:gd name="connsiteY0" fmla="*/ 0 h 88432"/>
                <a:gd name="connsiteX1" fmla="*/ 0 w 44194"/>
                <a:gd name="connsiteY1" fmla="*/ 21919 h 88432"/>
                <a:gd name="connsiteX2" fmla="*/ 0 w 44194"/>
                <a:gd name="connsiteY2" fmla="*/ 67831 h 88432"/>
                <a:gd name="connsiteX3" fmla="*/ 23514 w 44194"/>
                <a:gd name="connsiteY3" fmla="*/ 88387 h 88432"/>
                <a:gd name="connsiteX4" fmla="*/ 44195 w 44194"/>
                <a:gd name="connsiteY4" fmla="*/ 67831 h 88432"/>
                <a:gd name="connsiteX5" fmla="*/ 44195 w 44194"/>
                <a:gd name="connsiteY5" fmla="*/ 21919 h 88432"/>
                <a:gd name="connsiteX6" fmla="*/ 22143 w 44194"/>
                <a:gd name="connsiteY6" fmla="*/ 0 h 8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94" h="88432">
                  <a:moveTo>
                    <a:pt x="22143" y="0"/>
                  </a:moveTo>
                  <a:cubicBezTo>
                    <a:pt x="9949" y="0"/>
                    <a:pt x="50" y="9799"/>
                    <a:pt x="0" y="21919"/>
                  </a:cubicBezTo>
                  <a:lnTo>
                    <a:pt x="0" y="67831"/>
                  </a:lnTo>
                  <a:cubicBezTo>
                    <a:pt x="782" y="79961"/>
                    <a:pt x="11310" y="89165"/>
                    <a:pt x="23514" y="88387"/>
                  </a:cubicBezTo>
                  <a:cubicBezTo>
                    <a:pt x="34627" y="87679"/>
                    <a:pt x="43483" y="78877"/>
                    <a:pt x="44195" y="67831"/>
                  </a:cubicBezTo>
                  <a:lnTo>
                    <a:pt x="44195" y="21919"/>
                  </a:lnTo>
                  <a:cubicBezTo>
                    <a:pt x="44195" y="9813"/>
                    <a:pt x="34321" y="0"/>
                    <a:pt x="22143" y="0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6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" name="Freeform 30">
              <a:extLst>
                <a:ext uri="{FF2B5EF4-FFF2-40B4-BE49-F238E27FC236}">
                  <a16:creationId xmlns:a16="http://schemas.microsoft.com/office/drawing/2014/main" id="{3CDCDD42-96DD-189C-76ED-2F084DE6AB5F}"/>
                </a:ext>
              </a:extLst>
            </p:cNvPr>
            <p:cNvSpPr/>
            <p:nvPr/>
          </p:nvSpPr>
          <p:spPr>
            <a:xfrm>
              <a:off x="7324348" y="3003533"/>
              <a:ext cx="44104" cy="150094"/>
            </a:xfrm>
            <a:custGeom>
              <a:avLst/>
              <a:gdLst>
                <a:gd name="connsiteX0" fmla="*/ 22052 w 44104"/>
                <a:gd name="connsiteY0" fmla="*/ 150094 h 150094"/>
                <a:gd name="connsiteX1" fmla="*/ 44104 w 44104"/>
                <a:gd name="connsiteY1" fmla="*/ 128176 h 150094"/>
                <a:gd name="connsiteX2" fmla="*/ 44104 w 44104"/>
                <a:gd name="connsiteY2" fmla="*/ 21919 h 150094"/>
                <a:gd name="connsiteX3" fmla="*/ 22052 w 44104"/>
                <a:gd name="connsiteY3" fmla="*/ 0 h 150094"/>
                <a:gd name="connsiteX4" fmla="*/ 0 w 44104"/>
                <a:gd name="connsiteY4" fmla="*/ 21919 h 150094"/>
                <a:gd name="connsiteX5" fmla="*/ 0 w 44104"/>
                <a:gd name="connsiteY5" fmla="*/ 128176 h 150094"/>
                <a:gd name="connsiteX6" fmla="*/ 22052 w 44104"/>
                <a:gd name="connsiteY6" fmla="*/ 150094 h 150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4" h="150094">
                  <a:moveTo>
                    <a:pt x="22052" y="150094"/>
                  </a:moveTo>
                  <a:cubicBezTo>
                    <a:pt x="34231" y="150094"/>
                    <a:pt x="44104" y="140281"/>
                    <a:pt x="44104" y="128176"/>
                  </a:cubicBezTo>
                  <a:lnTo>
                    <a:pt x="44104" y="21919"/>
                  </a:lnTo>
                  <a:cubicBezTo>
                    <a:pt x="44104" y="9813"/>
                    <a:pt x="34231" y="0"/>
                    <a:pt x="22052" y="0"/>
                  </a:cubicBezTo>
                  <a:cubicBezTo>
                    <a:pt x="9873" y="0"/>
                    <a:pt x="0" y="9813"/>
                    <a:pt x="0" y="21919"/>
                  </a:cubicBezTo>
                  <a:lnTo>
                    <a:pt x="0" y="128176"/>
                  </a:lnTo>
                  <a:cubicBezTo>
                    <a:pt x="0" y="140281"/>
                    <a:pt x="9873" y="150094"/>
                    <a:pt x="22052" y="150094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6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5" name="Freeform 31">
              <a:extLst>
                <a:ext uri="{FF2B5EF4-FFF2-40B4-BE49-F238E27FC236}">
                  <a16:creationId xmlns:a16="http://schemas.microsoft.com/office/drawing/2014/main" id="{F045F129-F84C-4E28-962C-B083B54770C3}"/>
                </a:ext>
              </a:extLst>
            </p:cNvPr>
            <p:cNvSpPr/>
            <p:nvPr/>
          </p:nvSpPr>
          <p:spPr>
            <a:xfrm>
              <a:off x="7445589" y="2921000"/>
              <a:ext cx="44104" cy="276375"/>
            </a:xfrm>
            <a:custGeom>
              <a:avLst/>
              <a:gdLst>
                <a:gd name="connsiteX0" fmla="*/ 22052 w 44104"/>
                <a:gd name="connsiteY0" fmla="*/ 0 h 276375"/>
                <a:gd name="connsiteX1" fmla="*/ 0 w 44104"/>
                <a:gd name="connsiteY1" fmla="*/ 21919 h 276375"/>
                <a:gd name="connsiteX2" fmla="*/ 0 w 44104"/>
                <a:gd name="connsiteY2" fmla="*/ 254457 h 276375"/>
                <a:gd name="connsiteX3" fmla="*/ 22052 w 44104"/>
                <a:gd name="connsiteY3" fmla="*/ 276376 h 276375"/>
                <a:gd name="connsiteX4" fmla="*/ 44104 w 44104"/>
                <a:gd name="connsiteY4" fmla="*/ 254457 h 276375"/>
                <a:gd name="connsiteX5" fmla="*/ 44104 w 44104"/>
                <a:gd name="connsiteY5" fmla="*/ 21919 h 276375"/>
                <a:gd name="connsiteX6" fmla="*/ 22052 w 44104"/>
                <a:gd name="connsiteY6" fmla="*/ 0 h 27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4" h="276375">
                  <a:moveTo>
                    <a:pt x="22052" y="0"/>
                  </a:moveTo>
                  <a:cubicBezTo>
                    <a:pt x="9873" y="0"/>
                    <a:pt x="0" y="9813"/>
                    <a:pt x="0" y="21919"/>
                  </a:cubicBezTo>
                  <a:lnTo>
                    <a:pt x="0" y="254457"/>
                  </a:lnTo>
                  <a:cubicBezTo>
                    <a:pt x="0" y="266563"/>
                    <a:pt x="9873" y="276376"/>
                    <a:pt x="22052" y="276376"/>
                  </a:cubicBezTo>
                  <a:cubicBezTo>
                    <a:pt x="34231" y="276376"/>
                    <a:pt x="44104" y="266563"/>
                    <a:pt x="44104" y="254457"/>
                  </a:cubicBezTo>
                  <a:lnTo>
                    <a:pt x="44104" y="21919"/>
                  </a:lnTo>
                  <a:cubicBezTo>
                    <a:pt x="44104" y="9813"/>
                    <a:pt x="34231" y="0"/>
                    <a:pt x="22052" y="0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6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6" name="Freeform 32">
              <a:extLst>
                <a:ext uri="{FF2B5EF4-FFF2-40B4-BE49-F238E27FC236}">
                  <a16:creationId xmlns:a16="http://schemas.microsoft.com/office/drawing/2014/main" id="{41740022-0486-2F43-F496-D9F0CC89A6F9}"/>
                </a:ext>
              </a:extLst>
            </p:cNvPr>
            <p:cNvSpPr/>
            <p:nvPr/>
          </p:nvSpPr>
          <p:spPr>
            <a:xfrm>
              <a:off x="7566921" y="3003533"/>
              <a:ext cx="44104" cy="150094"/>
            </a:xfrm>
            <a:custGeom>
              <a:avLst/>
              <a:gdLst>
                <a:gd name="connsiteX0" fmla="*/ 44104 w 44104"/>
                <a:gd name="connsiteY0" fmla="*/ 128176 h 150094"/>
                <a:gd name="connsiteX1" fmla="*/ 44104 w 44104"/>
                <a:gd name="connsiteY1" fmla="*/ 21919 h 150094"/>
                <a:gd name="connsiteX2" fmla="*/ 22052 w 44104"/>
                <a:gd name="connsiteY2" fmla="*/ 0 h 150094"/>
                <a:gd name="connsiteX3" fmla="*/ 0 w 44104"/>
                <a:gd name="connsiteY3" fmla="*/ 21919 h 150094"/>
                <a:gd name="connsiteX4" fmla="*/ 0 w 44104"/>
                <a:gd name="connsiteY4" fmla="*/ 128176 h 150094"/>
                <a:gd name="connsiteX5" fmla="*/ 22052 w 44104"/>
                <a:gd name="connsiteY5" fmla="*/ 150094 h 150094"/>
                <a:gd name="connsiteX6" fmla="*/ 44104 w 44104"/>
                <a:gd name="connsiteY6" fmla="*/ 128176 h 150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4" h="150094">
                  <a:moveTo>
                    <a:pt x="44104" y="128176"/>
                  </a:moveTo>
                  <a:lnTo>
                    <a:pt x="44104" y="21919"/>
                  </a:lnTo>
                  <a:cubicBezTo>
                    <a:pt x="44104" y="9813"/>
                    <a:pt x="34231" y="0"/>
                    <a:pt x="22052" y="0"/>
                  </a:cubicBezTo>
                  <a:cubicBezTo>
                    <a:pt x="9874" y="0"/>
                    <a:pt x="0" y="9813"/>
                    <a:pt x="0" y="21919"/>
                  </a:cubicBezTo>
                  <a:lnTo>
                    <a:pt x="0" y="128176"/>
                  </a:lnTo>
                  <a:cubicBezTo>
                    <a:pt x="0" y="140281"/>
                    <a:pt x="9874" y="150094"/>
                    <a:pt x="22052" y="150094"/>
                  </a:cubicBezTo>
                  <a:cubicBezTo>
                    <a:pt x="34231" y="150094"/>
                    <a:pt x="44104" y="140281"/>
                    <a:pt x="44104" y="128176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6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7" name="Freeform 33">
              <a:extLst>
                <a:ext uri="{FF2B5EF4-FFF2-40B4-BE49-F238E27FC236}">
                  <a16:creationId xmlns:a16="http://schemas.microsoft.com/office/drawing/2014/main" id="{0717CA5C-F390-A3AD-9BE0-7D8B638EA115}"/>
                </a:ext>
              </a:extLst>
            </p:cNvPr>
            <p:cNvSpPr/>
            <p:nvPr/>
          </p:nvSpPr>
          <p:spPr>
            <a:xfrm>
              <a:off x="7687800" y="3063876"/>
              <a:ext cx="44104" cy="89751"/>
            </a:xfrm>
            <a:custGeom>
              <a:avLst/>
              <a:gdLst>
                <a:gd name="connsiteX0" fmla="*/ 22415 w 44104"/>
                <a:gd name="connsiteY0" fmla="*/ 2 h 89751"/>
                <a:gd name="connsiteX1" fmla="*/ 0 w 44104"/>
                <a:gd name="connsiteY1" fmla="*/ 21738 h 89751"/>
                <a:gd name="connsiteX2" fmla="*/ 0 w 44104"/>
                <a:gd name="connsiteY2" fmla="*/ 21921 h 89751"/>
                <a:gd name="connsiteX3" fmla="*/ 0 w 44104"/>
                <a:gd name="connsiteY3" fmla="*/ 67833 h 89751"/>
                <a:gd name="connsiteX4" fmla="*/ 22052 w 44104"/>
                <a:gd name="connsiteY4" fmla="*/ 89752 h 89751"/>
                <a:gd name="connsiteX5" fmla="*/ 44104 w 44104"/>
                <a:gd name="connsiteY5" fmla="*/ 67833 h 89751"/>
                <a:gd name="connsiteX6" fmla="*/ 44104 w 44104"/>
                <a:gd name="connsiteY6" fmla="*/ 21921 h 89751"/>
                <a:gd name="connsiteX7" fmla="*/ 22143 w 44104"/>
                <a:gd name="connsiteY7" fmla="*/ 2 h 8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04" h="89751">
                  <a:moveTo>
                    <a:pt x="22415" y="2"/>
                  </a:moveTo>
                  <a:cubicBezTo>
                    <a:pt x="10191" y="-148"/>
                    <a:pt x="154" y="9584"/>
                    <a:pt x="0" y="21738"/>
                  </a:cubicBezTo>
                  <a:cubicBezTo>
                    <a:pt x="0" y="21799"/>
                    <a:pt x="0" y="21860"/>
                    <a:pt x="0" y="21921"/>
                  </a:cubicBezTo>
                  <a:lnTo>
                    <a:pt x="0" y="67833"/>
                  </a:lnTo>
                  <a:cubicBezTo>
                    <a:pt x="0" y="79939"/>
                    <a:pt x="9874" y="89752"/>
                    <a:pt x="22052" y="89752"/>
                  </a:cubicBezTo>
                  <a:cubicBezTo>
                    <a:pt x="34231" y="89752"/>
                    <a:pt x="44104" y="79939"/>
                    <a:pt x="44104" y="67833"/>
                  </a:cubicBezTo>
                  <a:lnTo>
                    <a:pt x="44104" y="21921"/>
                  </a:lnTo>
                  <a:cubicBezTo>
                    <a:pt x="44104" y="9850"/>
                    <a:pt x="34285" y="51"/>
                    <a:pt x="22143" y="2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6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8" name="Freeform 34">
              <a:extLst>
                <a:ext uri="{FF2B5EF4-FFF2-40B4-BE49-F238E27FC236}">
                  <a16:creationId xmlns:a16="http://schemas.microsoft.com/office/drawing/2014/main" id="{98423AE5-6DE1-B4A7-1D34-9CFD92616E20}"/>
                </a:ext>
              </a:extLst>
            </p:cNvPr>
            <p:cNvSpPr/>
            <p:nvPr/>
          </p:nvSpPr>
          <p:spPr>
            <a:xfrm>
              <a:off x="7809447" y="3002127"/>
              <a:ext cx="44107" cy="151500"/>
            </a:xfrm>
            <a:custGeom>
              <a:avLst/>
              <a:gdLst>
                <a:gd name="connsiteX0" fmla="*/ 22009 w 44107"/>
                <a:gd name="connsiteY0" fmla="*/ 151500 h 151500"/>
                <a:gd name="connsiteX1" fmla="*/ 44061 w 44107"/>
                <a:gd name="connsiteY1" fmla="*/ 129582 h 151500"/>
                <a:gd name="connsiteX2" fmla="*/ 44061 w 44107"/>
                <a:gd name="connsiteY2" fmla="*/ 23325 h 151500"/>
                <a:gd name="connsiteX3" fmla="*/ 23470 w 44107"/>
                <a:gd name="connsiteY3" fmla="*/ 46 h 151500"/>
                <a:gd name="connsiteX4" fmla="*/ 48 w 44107"/>
                <a:gd name="connsiteY4" fmla="*/ 20514 h 151500"/>
                <a:gd name="connsiteX5" fmla="*/ 48 w 44107"/>
                <a:gd name="connsiteY5" fmla="*/ 23325 h 151500"/>
                <a:gd name="connsiteX6" fmla="*/ 48 w 44107"/>
                <a:gd name="connsiteY6" fmla="*/ 129582 h 151500"/>
                <a:gd name="connsiteX7" fmla="*/ 21918 w 44107"/>
                <a:gd name="connsiteY7" fmla="*/ 151500 h 151500"/>
                <a:gd name="connsiteX8" fmla="*/ 22009 w 44107"/>
                <a:gd name="connsiteY8" fmla="*/ 151500 h 15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7" h="151500">
                  <a:moveTo>
                    <a:pt x="22009" y="151500"/>
                  </a:moveTo>
                  <a:cubicBezTo>
                    <a:pt x="34188" y="151500"/>
                    <a:pt x="44061" y="141688"/>
                    <a:pt x="44061" y="129582"/>
                  </a:cubicBezTo>
                  <a:lnTo>
                    <a:pt x="44061" y="23325"/>
                  </a:lnTo>
                  <a:cubicBezTo>
                    <a:pt x="44841" y="11244"/>
                    <a:pt x="35621" y="822"/>
                    <a:pt x="23470" y="46"/>
                  </a:cubicBezTo>
                  <a:cubicBezTo>
                    <a:pt x="11319" y="-730"/>
                    <a:pt x="828" y="8434"/>
                    <a:pt x="48" y="20514"/>
                  </a:cubicBezTo>
                  <a:cubicBezTo>
                    <a:pt x="-16" y="21451"/>
                    <a:pt x="-16" y="22389"/>
                    <a:pt x="48" y="23325"/>
                  </a:cubicBezTo>
                  <a:lnTo>
                    <a:pt x="48" y="129582"/>
                  </a:lnTo>
                  <a:cubicBezTo>
                    <a:pt x="-7" y="141637"/>
                    <a:pt x="9785" y="151451"/>
                    <a:pt x="21918" y="151500"/>
                  </a:cubicBezTo>
                  <a:cubicBezTo>
                    <a:pt x="21945" y="151500"/>
                    <a:pt x="21982" y="151500"/>
                    <a:pt x="22009" y="151500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6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A47667EE-92AD-DC0B-913D-DC46EC07E8EB}"/>
                </a:ext>
              </a:extLst>
            </p:cNvPr>
            <p:cNvSpPr/>
            <p:nvPr/>
          </p:nvSpPr>
          <p:spPr>
            <a:xfrm>
              <a:off x="7930779" y="2919593"/>
              <a:ext cx="44108" cy="279187"/>
            </a:xfrm>
            <a:custGeom>
              <a:avLst/>
              <a:gdLst>
                <a:gd name="connsiteX0" fmla="*/ 44061 w 44108"/>
                <a:gd name="connsiteY0" fmla="*/ 255863 h 279187"/>
                <a:gd name="connsiteX1" fmla="*/ 44061 w 44108"/>
                <a:gd name="connsiteY1" fmla="*/ 23325 h 279187"/>
                <a:gd name="connsiteX2" fmla="*/ 23470 w 44108"/>
                <a:gd name="connsiteY2" fmla="*/ 46 h 279187"/>
                <a:gd name="connsiteX3" fmla="*/ 48 w 44108"/>
                <a:gd name="connsiteY3" fmla="*/ 20514 h 279187"/>
                <a:gd name="connsiteX4" fmla="*/ 48 w 44108"/>
                <a:gd name="connsiteY4" fmla="*/ 23325 h 279187"/>
                <a:gd name="connsiteX5" fmla="*/ 48 w 44108"/>
                <a:gd name="connsiteY5" fmla="*/ 255863 h 279187"/>
                <a:gd name="connsiteX6" fmla="*/ 20639 w 44108"/>
                <a:gd name="connsiteY6" fmla="*/ 279142 h 279187"/>
                <a:gd name="connsiteX7" fmla="*/ 44061 w 44108"/>
                <a:gd name="connsiteY7" fmla="*/ 258674 h 279187"/>
                <a:gd name="connsiteX8" fmla="*/ 44061 w 44108"/>
                <a:gd name="connsiteY8" fmla="*/ 255863 h 27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8" h="279187">
                  <a:moveTo>
                    <a:pt x="44061" y="255863"/>
                  </a:moveTo>
                  <a:lnTo>
                    <a:pt x="44061" y="23325"/>
                  </a:lnTo>
                  <a:cubicBezTo>
                    <a:pt x="44842" y="11244"/>
                    <a:pt x="35621" y="822"/>
                    <a:pt x="23470" y="46"/>
                  </a:cubicBezTo>
                  <a:cubicBezTo>
                    <a:pt x="11319" y="-730"/>
                    <a:pt x="828" y="8434"/>
                    <a:pt x="48" y="20514"/>
                  </a:cubicBezTo>
                  <a:cubicBezTo>
                    <a:pt x="-16" y="21450"/>
                    <a:pt x="-16" y="22389"/>
                    <a:pt x="48" y="23325"/>
                  </a:cubicBezTo>
                  <a:lnTo>
                    <a:pt x="48" y="255863"/>
                  </a:lnTo>
                  <a:cubicBezTo>
                    <a:pt x="-733" y="267944"/>
                    <a:pt x="8487" y="278366"/>
                    <a:pt x="20639" y="279142"/>
                  </a:cubicBezTo>
                  <a:cubicBezTo>
                    <a:pt x="32790" y="279919"/>
                    <a:pt x="43281" y="270754"/>
                    <a:pt x="44061" y="258674"/>
                  </a:cubicBezTo>
                  <a:cubicBezTo>
                    <a:pt x="44125" y="257737"/>
                    <a:pt x="44125" y="256799"/>
                    <a:pt x="44061" y="255863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6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0ED8E2B6-53E2-3C4B-97FC-EBC9D7C8FA4F}"/>
                </a:ext>
              </a:extLst>
            </p:cNvPr>
            <p:cNvSpPr/>
            <p:nvPr/>
          </p:nvSpPr>
          <p:spPr>
            <a:xfrm>
              <a:off x="8051886" y="3003443"/>
              <a:ext cx="44285" cy="150187"/>
            </a:xfrm>
            <a:custGeom>
              <a:avLst/>
              <a:gdLst>
                <a:gd name="connsiteX0" fmla="*/ 21961 w 44285"/>
                <a:gd name="connsiteY0" fmla="*/ 150185 h 150187"/>
                <a:gd name="connsiteX1" fmla="*/ 44286 w 44285"/>
                <a:gd name="connsiteY1" fmla="*/ 128720 h 150187"/>
                <a:gd name="connsiteX2" fmla="*/ 44286 w 44285"/>
                <a:gd name="connsiteY2" fmla="*/ 128266 h 150187"/>
                <a:gd name="connsiteX3" fmla="*/ 44286 w 44285"/>
                <a:gd name="connsiteY3" fmla="*/ 22009 h 150187"/>
                <a:gd name="connsiteX4" fmla="*/ 22143 w 44285"/>
                <a:gd name="connsiteY4" fmla="*/ 0 h 150187"/>
                <a:gd name="connsiteX5" fmla="*/ 0 w 44285"/>
                <a:gd name="connsiteY5" fmla="*/ 22009 h 150187"/>
                <a:gd name="connsiteX6" fmla="*/ 0 w 44285"/>
                <a:gd name="connsiteY6" fmla="*/ 128266 h 150187"/>
                <a:gd name="connsiteX7" fmla="*/ 22052 w 44285"/>
                <a:gd name="connsiteY7" fmla="*/ 150185 h 15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285" h="150187">
                  <a:moveTo>
                    <a:pt x="21961" y="150185"/>
                  </a:moveTo>
                  <a:cubicBezTo>
                    <a:pt x="34086" y="150384"/>
                    <a:pt x="44086" y="140774"/>
                    <a:pt x="44286" y="128720"/>
                  </a:cubicBezTo>
                  <a:cubicBezTo>
                    <a:pt x="44286" y="128569"/>
                    <a:pt x="44286" y="128417"/>
                    <a:pt x="44286" y="128266"/>
                  </a:cubicBezTo>
                  <a:lnTo>
                    <a:pt x="44286" y="22009"/>
                  </a:lnTo>
                  <a:cubicBezTo>
                    <a:pt x="44286" y="9854"/>
                    <a:pt x="34376" y="0"/>
                    <a:pt x="22143" y="0"/>
                  </a:cubicBezTo>
                  <a:cubicBezTo>
                    <a:pt x="9910" y="0"/>
                    <a:pt x="0" y="9854"/>
                    <a:pt x="0" y="22009"/>
                  </a:cubicBezTo>
                  <a:lnTo>
                    <a:pt x="0" y="128266"/>
                  </a:lnTo>
                  <a:cubicBezTo>
                    <a:pt x="0" y="140372"/>
                    <a:pt x="9874" y="150185"/>
                    <a:pt x="22052" y="150185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6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6E79EBF8-99B2-B588-DC43-72852FFDC3E9}"/>
                </a:ext>
              </a:extLst>
            </p:cNvPr>
            <p:cNvSpPr/>
            <p:nvPr/>
          </p:nvSpPr>
          <p:spPr>
            <a:xfrm>
              <a:off x="8173172" y="3063878"/>
              <a:ext cx="44107" cy="91156"/>
            </a:xfrm>
            <a:custGeom>
              <a:avLst/>
              <a:gdLst>
                <a:gd name="connsiteX0" fmla="*/ 22007 w 44107"/>
                <a:gd name="connsiteY0" fmla="*/ 0 h 91156"/>
                <a:gd name="connsiteX1" fmla="*/ 46 w 44107"/>
                <a:gd name="connsiteY1" fmla="*/ 21829 h 91156"/>
                <a:gd name="connsiteX2" fmla="*/ 46 w 44107"/>
                <a:gd name="connsiteY2" fmla="*/ 21919 h 91156"/>
                <a:gd name="connsiteX3" fmla="*/ 46 w 44107"/>
                <a:gd name="connsiteY3" fmla="*/ 67831 h 91156"/>
                <a:gd name="connsiteX4" fmla="*/ 20637 w 44107"/>
                <a:gd name="connsiteY4" fmla="*/ 91110 h 91156"/>
                <a:gd name="connsiteX5" fmla="*/ 44059 w 44107"/>
                <a:gd name="connsiteY5" fmla="*/ 70642 h 91156"/>
                <a:gd name="connsiteX6" fmla="*/ 44059 w 44107"/>
                <a:gd name="connsiteY6" fmla="*/ 67831 h 91156"/>
                <a:gd name="connsiteX7" fmla="*/ 44059 w 44107"/>
                <a:gd name="connsiteY7" fmla="*/ 21919 h 91156"/>
                <a:gd name="connsiteX8" fmla="*/ 22007 w 44107"/>
                <a:gd name="connsiteY8" fmla="*/ 0 h 9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7" h="91156">
                  <a:moveTo>
                    <a:pt x="22007" y="0"/>
                  </a:moveTo>
                  <a:cubicBezTo>
                    <a:pt x="9874" y="0"/>
                    <a:pt x="46" y="9773"/>
                    <a:pt x="46" y="21829"/>
                  </a:cubicBezTo>
                  <a:cubicBezTo>
                    <a:pt x="46" y="21858"/>
                    <a:pt x="46" y="21889"/>
                    <a:pt x="46" y="21919"/>
                  </a:cubicBezTo>
                  <a:lnTo>
                    <a:pt x="46" y="67831"/>
                  </a:lnTo>
                  <a:cubicBezTo>
                    <a:pt x="-734" y="79912"/>
                    <a:pt x="8486" y="90334"/>
                    <a:pt x="20637" y="91110"/>
                  </a:cubicBezTo>
                  <a:cubicBezTo>
                    <a:pt x="32789" y="91887"/>
                    <a:pt x="43279" y="82722"/>
                    <a:pt x="44059" y="70642"/>
                  </a:cubicBezTo>
                  <a:cubicBezTo>
                    <a:pt x="44123" y="69705"/>
                    <a:pt x="44123" y="68767"/>
                    <a:pt x="44059" y="67831"/>
                  </a:cubicBezTo>
                  <a:lnTo>
                    <a:pt x="44059" y="21919"/>
                  </a:lnTo>
                  <a:cubicBezTo>
                    <a:pt x="44059" y="9813"/>
                    <a:pt x="34186" y="0"/>
                    <a:pt x="22007" y="0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16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621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 Only Title Slide 1, Two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isco Live logo and colorful swirling background">
            <a:extLst>
              <a:ext uri="{FF2B5EF4-FFF2-40B4-BE49-F238E27FC236}">
                <a16:creationId xmlns:a16="http://schemas.microsoft.com/office/drawing/2014/main" id="{B8209E9A-394F-7483-522B-BC40B18D2381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91BA1A5-BDA4-7FEA-3EC4-1DBB3AD00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2888" y="1635918"/>
            <a:ext cx="4992291" cy="1165627"/>
          </a:xfrm>
        </p:spPr>
        <p:txBody>
          <a:bodyPr anchor="b" anchorCtr="0"/>
          <a:lstStyle>
            <a:lvl1pPr>
              <a:defRPr sz="27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BA1600-2171-A996-0ADC-8B8C7BC4DE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888" y="2870598"/>
            <a:ext cx="4992291" cy="167878"/>
          </a:xfrm>
          <a:noFill/>
        </p:spPr>
        <p:txBody>
          <a:bodyPr/>
          <a:lstStyle>
            <a:lvl1pPr marL="0" indent="0">
              <a:buNone/>
              <a:defRPr lang="en-US" sz="1200" b="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</a:lstStyle>
          <a:p>
            <a:pPr marL="0" lvl="0" indent="0" algn="l" defTabSz="684207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dirty="0"/>
              <a:t>Subtitle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6237E3-CDA3-4826-B416-A9C4ECE19D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2888" y="3270650"/>
            <a:ext cx="2794397" cy="167878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05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3234AB-A4AA-B257-D87A-A9AEED608B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887" y="4773168"/>
            <a:ext cx="2930129" cy="370332"/>
          </a:xfrm>
          <a:noFill/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Session ID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63DFE722-6B16-DB2B-9841-0AF9551372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2887" y="3438527"/>
            <a:ext cx="2794397" cy="301226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05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45A91C60-EACD-918C-0A1D-780682D3BB5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87696" y="3270651"/>
            <a:ext cx="2794397" cy="167878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05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91ACBC38-1BB7-3FA9-00BE-1FBF769B6E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87695" y="3438528"/>
            <a:ext cx="2794397" cy="301226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05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Speaker Title placeholder, @social</a:t>
            </a:r>
          </a:p>
        </p:txBody>
      </p:sp>
    </p:spTree>
    <p:extLst>
      <p:ext uri="{BB962C8B-B14F-4D97-AF65-F5344CB8AC3E}">
        <p14:creationId xmlns:p14="http://schemas.microsoft.com/office/powerpoint/2010/main" val="381225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 Only Title Slide 2, Four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109CDD-E205-7EA0-92AA-1E0C3FC5457D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91BA1A5-BDA4-7FEA-3EC4-1DBB3AD00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2888" y="1167663"/>
            <a:ext cx="4992291" cy="1165627"/>
          </a:xfrm>
        </p:spPr>
        <p:txBody>
          <a:bodyPr anchor="b" anchorCtr="0"/>
          <a:lstStyle>
            <a:lvl1pPr>
              <a:defRPr sz="27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BA1600-2171-A996-0ADC-8B8C7BC4DE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888" y="2402343"/>
            <a:ext cx="4992291" cy="167878"/>
          </a:xfrm>
          <a:noFill/>
        </p:spPr>
        <p:txBody>
          <a:bodyPr/>
          <a:lstStyle>
            <a:lvl1pPr marL="0" indent="0">
              <a:buNone/>
              <a:defRPr lang="en-US" sz="1200" b="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</a:lstStyle>
          <a:p>
            <a:pPr marL="0" lvl="0" indent="0" algn="l" defTabSz="684207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/>
              <a:t>Subtitle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3234AB-A4AA-B257-D87A-A9AEED608B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887" y="4773168"/>
            <a:ext cx="2930129" cy="370332"/>
          </a:xfrm>
          <a:noFill/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Session ID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9764C44-F9F9-BEE7-F0D2-2D9F1682C1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2888" y="2803722"/>
            <a:ext cx="2794397" cy="167878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05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AD3F02E-F023-C05A-8262-841A0FB2491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2887" y="2971600"/>
            <a:ext cx="2794397" cy="301226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05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C4095EB8-FD24-9C8A-44D4-F21700D368A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87696" y="2803723"/>
            <a:ext cx="2794397" cy="167878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05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E64F9648-2F4B-36E8-6A65-885DC767733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87695" y="2971600"/>
            <a:ext cx="2794397" cy="301226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05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90FEAAB4-8EA0-A0BC-2E09-F09638CEC6E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888" y="3270650"/>
            <a:ext cx="2794397" cy="167878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05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FC588F41-3301-BD3E-198C-BC5874677EE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2887" y="3438527"/>
            <a:ext cx="2794397" cy="301226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05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C8BC424-EAFB-1F02-8472-7C401BD180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87696" y="3270651"/>
            <a:ext cx="2794397" cy="167878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05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B578C2A4-F66F-D77C-CAE5-34D22B3D109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87695" y="3438528"/>
            <a:ext cx="2794397" cy="301226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05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Speaker Title placeholder, @social</a:t>
            </a:r>
          </a:p>
        </p:txBody>
      </p:sp>
    </p:spTree>
    <p:extLst>
      <p:ext uri="{BB962C8B-B14F-4D97-AF65-F5344CB8AC3E}">
        <p14:creationId xmlns:p14="http://schemas.microsoft.com/office/powerpoint/2010/main" val="125339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 Only Title Slide 3, Six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isco Live logo and colorful swirling background">
            <a:extLst>
              <a:ext uri="{FF2B5EF4-FFF2-40B4-BE49-F238E27FC236}">
                <a16:creationId xmlns:a16="http://schemas.microsoft.com/office/drawing/2014/main" id="{28714F77-8789-8ED2-BC97-D6580DBC6CD1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91BA1A5-BDA4-7FEA-3EC4-1DBB3AD00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2888" y="1167663"/>
            <a:ext cx="4992291" cy="1165627"/>
          </a:xfrm>
        </p:spPr>
        <p:txBody>
          <a:bodyPr anchor="b" anchorCtr="0"/>
          <a:lstStyle>
            <a:lvl1pPr>
              <a:defRPr sz="27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BA1600-2171-A996-0ADC-8B8C7BC4DE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888" y="2402343"/>
            <a:ext cx="4992291" cy="167878"/>
          </a:xfrm>
          <a:noFill/>
        </p:spPr>
        <p:txBody>
          <a:bodyPr/>
          <a:lstStyle>
            <a:lvl1pPr marL="0" indent="0">
              <a:buNone/>
              <a:defRPr lang="en-US" sz="1200" b="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</a:lstStyle>
          <a:p>
            <a:pPr marL="0" lvl="0" indent="0" algn="l" defTabSz="684207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/>
              <a:t>Subtitle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3234AB-A4AA-B257-D87A-A9AEED608B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2887" y="4773168"/>
            <a:ext cx="2930129" cy="370332"/>
          </a:xfrm>
          <a:noFill/>
        </p:spPr>
        <p:txBody>
          <a:bodyPr/>
          <a:lstStyle>
            <a:lvl1pPr marL="0" marR="0" indent="0" algn="l" defTabSz="68420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tabLst/>
              <a:defRPr sz="105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Session ID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BC47ABFF-E26E-D9AC-2384-104B011742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2888" y="2803722"/>
            <a:ext cx="2794397" cy="167878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05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EEDC82CD-1FFA-D780-5A3D-A748B68E34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2887" y="2971600"/>
            <a:ext cx="2794397" cy="301226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05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6D001A1-78F4-81B3-229F-F1CC3D1F75A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87696" y="2803723"/>
            <a:ext cx="2794397" cy="167878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05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3012D77F-B9A3-1A44-37B7-A8926D93FA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87695" y="2971600"/>
            <a:ext cx="2794397" cy="301226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05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AB5F07F6-841C-783A-11C7-DD7808F71DC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42888" y="3270650"/>
            <a:ext cx="2794397" cy="167878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05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7A4D5B11-9CE0-63DA-65C8-3A18845D6D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2887" y="3438527"/>
            <a:ext cx="2794397" cy="301226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05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EED06DFC-8A90-7041-36B2-3402BA05A53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87696" y="3270651"/>
            <a:ext cx="2794397" cy="167878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05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5FC79503-5298-6BDF-3FD4-C4D387CB18C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87695" y="3438528"/>
            <a:ext cx="2794397" cy="301226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05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14EACB9B-FCC2-48A0-77B2-68B194BFF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2888" y="3752073"/>
            <a:ext cx="2794397" cy="167878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05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DDB6525D-1742-A5DD-D1F4-36ECCA34311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2887" y="3919950"/>
            <a:ext cx="2794397" cy="301226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05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2594B104-3D8F-6185-CDEE-CB0CC48DC35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87696" y="3752073"/>
            <a:ext cx="2794397" cy="167878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05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0C0A706-0AFB-E404-B94D-32CA7901B2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87695" y="3919951"/>
            <a:ext cx="2794397" cy="301226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05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Speaker Title placeholder, @social</a:t>
            </a:r>
          </a:p>
        </p:txBody>
      </p:sp>
    </p:spTree>
    <p:extLst>
      <p:ext uri="{BB962C8B-B14F-4D97-AF65-F5344CB8AC3E}">
        <p14:creationId xmlns:p14="http://schemas.microsoft.com/office/powerpoint/2010/main" val="358676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A470DCA-01D3-75CC-4B81-AF6AC1F46C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2887" y="223610"/>
            <a:ext cx="2062163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66DE8E-18DA-4564-080D-AD4F9F492D6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06441" y="222648"/>
            <a:ext cx="413147" cy="273844"/>
          </a:xfrm>
        </p:spPr>
        <p:txBody>
          <a:bodyPr vert="horz" lIns="0" tIns="0" rIns="0" bIns="0" rtlCol="0" anchor="t" anchorCtr="0"/>
          <a:lstStyle>
            <a:lvl1pPr marL="0" indent="0">
              <a:lnSpc>
                <a:spcPct val="90000"/>
              </a:lnSpc>
              <a:buNone/>
              <a:defRPr kumimoji="0" lang="en-US" sz="2400" b="0" i="0" u="none" strike="noStrike" cap="none" spc="20" normalizeH="0" baseline="0" dirty="0" smtClean="0">
                <a:ln>
                  <a:noFill/>
                </a:ln>
                <a:solidFill>
                  <a:schemeClr val="bg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cs typeface="CiscoSansTT" panose="020B0503020201020303"/>
              </a:defRPr>
            </a:lvl1pPr>
          </a:lstStyle>
          <a:p>
            <a:pPr marL="0" lvl="0" algn="r" defTabSz="685800" latinLnBrk="0"/>
            <a:r>
              <a:rPr lang="en-US"/>
              <a:t>##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21C779-BAEC-654A-5E9A-684AEBA7E39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38675" y="222648"/>
            <a:ext cx="4262438" cy="273844"/>
          </a:xfrm>
          <a:noFill/>
        </p:spPr>
        <p:txBody>
          <a:bodyPr anchor="t" anchorCtr="0"/>
          <a:lstStyle>
            <a:lvl1pPr marL="0" indent="0" algn="l" defTabSz="684207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750"/>
              </a:spcAft>
              <a:buClrTx/>
              <a:buSzPct val="70000"/>
              <a:buFont typeface="Arial" panose="020B0604020202020204" pitchFamily="34" charset="0"/>
              <a:buNone/>
              <a:defRPr lang="en-US" sz="24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pPr lvl="0"/>
            <a:r>
              <a:rPr lang="en-US"/>
              <a:t>Agenda list placeholder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37F1A5-67B6-4A78-7FA7-0860E1B6F9B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defTabSz="610739">
              <a:defRPr/>
            </a:pPr>
            <a:r>
              <a:rPr lang="en-GB"/>
              <a:t>DEVNET-2150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200302-2202-F22C-D162-871BF904F46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6836569" y="4836697"/>
            <a:ext cx="1329929" cy="308610"/>
          </a:xfrm>
          <a:prstGeom prst="rect">
            <a:avLst/>
          </a:prstGeom>
        </p:spPr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17B72AB-6A66-5618-D5EE-9C89E16444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06441" y="687025"/>
            <a:ext cx="413147" cy="273844"/>
          </a:xfrm>
        </p:spPr>
        <p:txBody>
          <a:bodyPr vert="horz" lIns="0" tIns="0" rIns="0" bIns="0" rtlCol="0" anchor="t" anchorCtr="0"/>
          <a:lstStyle>
            <a:lvl1pPr marL="0" indent="0">
              <a:lnSpc>
                <a:spcPct val="90000"/>
              </a:lnSpc>
              <a:buNone/>
              <a:defRPr kumimoji="0" lang="en-US" sz="2400" b="0" i="0" u="none" strike="noStrike" cap="none" spc="20" normalizeH="0" baseline="0" dirty="0" smtClean="0">
                <a:ln>
                  <a:noFill/>
                </a:ln>
                <a:solidFill>
                  <a:schemeClr val="bg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cs typeface="CiscoSansTT" panose="020B0503020201020303"/>
              </a:defRPr>
            </a:lvl1pPr>
          </a:lstStyle>
          <a:p>
            <a:pPr marL="0" lvl="0" algn="r" defTabSz="685800" latinLnBrk="0"/>
            <a:r>
              <a:rPr lang="en-US"/>
              <a:t>##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9CFA4BF-7139-5D82-446B-5480DDD67A8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38675" y="687025"/>
            <a:ext cx="4262438" cy="273844"/>
          </a:xfrm>
          <a:noFill/>
        </p:spPr>
        <p:txBody>
          <a:bodyPr anchor="t" anchorCtr="0"/>
          <a:lstStyle>
            <a:lvl1pPr marL="0" indent="0" algn="l" defTabSz="684207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750"/>
              </a:spcAft>
              <a:buClrTx/>
              <a:buSzPct val="70000"/>
              <a:buFont typeface="Arial" panose="020B0604020202020204" pitchFamily="34" charset="0"/>
              <a:buNone/>
              <a:defRPr lang="en-US" sz="24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pPr lvl="0"/>
            <a:r>
              <a:rPr lang="en-US"/>
              <a:t>Agenda list placeholder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4DB3AD5-C1F8-BA75-A8EC-500C0F092CC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906441" y="1151403"/>
            <a:ext cx="413147" cy="273844"/>
          </a:xfrm>
        </p:spPr>
        <p:txBody>
          <a:bodyPr vert="horz" lIns="0" tIns="0" rIns="0" bIns="0" rtlCol="0" anchor="t" anchorCtr="0"/>
          <a:lstStyle>
            <a:lvl1pPr marL="0" indent="0">
              <a:lnSpc>
                <a:spcPct val="90000"/>
              </a:lnSpc>
              <a:buNone/>
              <a:defRPr kumimoji="0" lang="en-US" sz="2400" b="0" i="0" u="none" strike="noStrike" cap="none" spc="20" normalizeH="0" baseline="0" dirty="0" smtClean="0">
                <a:ln>
                  <a:noFill/>
                </a:ln>
                <a:solidFill>
                  <a:schemeClr val="bg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cs typeface="CiscoSansTT" panose="020B0503020201020303"/>
              </a:defRPr>
            </a:lvl1pPr>
          </a:lstStyle>
          <a:p>
            <a:pPr marL="0" lvl="0" algn="r" defTabSz="685800" latinLnBrk="0"/>
            <a:r>
              <a:rPr lang="en-US"/>
              <a:t>##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C9C419A-6058-06DD-F433-E9F3E7A182F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38675" y="1151403"/>
            <a:ext cx="4262438" cy="273844"/>
          </a:xfrm>
          <a:noFill/>
        </p:spPr>
        <p:txBody>
          <a:bodyPr anchor="t" anchorCtr="0"/>
          <a:lstStyle>
            <a:lvl1pPr marL="0" indent="0" algn="l" defTabSz="684207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750"/>
              </a:spcAft>
              <a:buClrTx/>
              <a:buSzPct val="70000"/>
              <a:buFont typeface="Arial" panose="020B0604020202020204" pitchFamily="34" charset="0"/>
              <a:buNone/>
              <a:defRPr lang="en-US" sz="24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pPr lvl="0"/>
            <a:r>
              <a:rPr lang="en-US"/>
              <a:t>Agenda list placeholder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4B721A86-2635-7693-C4FE-A22F84BE826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906441" y="1615780"/>
            <a:ext cx="413147" cy="273844"/>
          </a:xfrm>
        </p:spPr>
        <p:txBody>
          <a:bodyPr vert="horz" lIns="0" tIns="0" rIns="0" bIns="0" rtlCol="0" anchor="t" anchorCtr="0"/>
          <a:lstStyle>
            <a:lvl1pPr marL="0" indent="0">
              <a:lnSpc>
                <a:spcPct val="90000"/>
              </a:lnSpc>
              <a:buNone/>
              <a:defRPr kumimoji="0" lang="en-US" sz="2400" b="0" i="0" u="none" strike="noStrike" cap="none" spc="20" normalizeH="0" baseline="0" dirty="0" smtClean="0">
                <a:ln>
                  <a:noFill/>
                </a:ln>
                <a:solidFill>
                  <a:schemeClr val="bg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cs typeface="CiscoSansTT" panose="020B0503020201020303"/>
              </a:defRPr>
            </a:lvl1pPr>
          </a:lstStyle>
          <a:p>
            <a:pPr marL="0" lvl="0" algn="r" defTabSz="685800" latinLnBrk="0"/>
            <a:r>
              <a:rPr lang="en-US"/>
              <a:t>##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6340B90-1856-0E02-5D19-2D0B9BE56A5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638675" y="1615780"/>
            <a:ext cx="4262438" cy="273844"/>
          </a:xfrm>
          <a:noFill/>
        </p:spPr>
        <p:txBody>
          <a:bodyPr anchor="t" anchorCtr="0"/>
          <a:lstStyle>
            <a:lvl1pPr marL="0" indent="0" algn="l" defTabSz="684207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750"/>
              </a:spcAft>
              <a:buClrTx/>
              <a:buSzPct val="70000"/>
              <a:buFont typeface="Arial" panose="020B0604020202020204" pitchFamily="34" charset="0"/>
              <a:buNone/>
              <a:defRPr lang="en-US" sz="24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pPr lvl="0"/>
            <a:r>
              <a:rPr lang="en-US"/>
              <a:t>Agenda list placeholder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D3992FCD-D32F-EB4F-9E0D-C77ED414B95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906441" y="2080158"/>
            <a:ext cx="413147" cy="273844"/>
          </a:xfrm>
        </p:spPr>
        <p:txBody>
          <a:bodyPr vert="horz" lIns="0" tIns="0" rIns="0" bIns="0" rtlCol="0" anchor="t" anchorCtr="0"/>
          <a:lstStyle>
            <a:lvl1pPr marL="0" indent="0">
              <a:lnSpc>
                <a:spcPct val="90000"/>
              </a:lnSpc>
              <a:buNone/>
              <a:defRPr kumimoji="0" lang="en-US" sz="2400" b="0" i="0" u="none" strike="noStrike" cap="none" spc="20" normalizeH="0" baseline="0" dirty="0" smtClean="0">
                <a:ln>
                  <a:noFill/>
                </a:ln>
                <a:solidFill>
                  <a:schemeClr val="bg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cs typeface="CiscoSansTT" panose="020B0503020201020303"/>
              </a:defRPr>
            </a:lvl1pPr>
          </a:lstStyle>
          <a:p>
            <a:pPr marL="0" lvl="0" algn="r" defTabSz="685800" latinLnBrk="0"/>
            <a:r>
              <a:rPr lang="en-US"/>
              <a:t>##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143D4B6-3256-08F0-7EA9-F13D9A78BCE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38675" y="2080158"/>
            <a:ext cx="4262438" cy="273844"/>
          </a:xfrm>
          <a:noFill/>
        </p:spPr>
        <p:txBody>
          <a:bodyPr anchor="t" anchorCtr="0"/>
          <a:lstStyle>
            <a:lvl1pPr marL="0" indent="0" algn="l" defTabSz="684207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750"/>
              </a:spcAft>
              <a:buClrTx/>
              <a:buSzPct val="70000"/>
              <a:buFont typeface="Arial" panose="020B0604020202020204" pitchFamily="34" charset="0"/>
              <a:buNone/>
              <a:defRPr lang="en-US" sz="24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pPr lvl="0"/>
            <a:r>
              <a:rPr lang="en-US"/>
              <a:t>Agenda list placeholder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68CF4A42-17F9-98AF-D2BB-FFAC79AFF4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06441" y="2544535"/>
            <a:ext cx="413147" cy="273844"/>
          </a:xfrm>
        </p:spPr>
        <p:txBody>
          <a:bodyPr vert="horz" lIns="0" tIns="0" rIns="0" bIns="0" rtlCol="0" anchor="t" anchorCtr="0"/>
          <a:lstStyle>
            <a:lvl1pPr marL="0" indent="0">
              <a:lnSpc>
                <a:spcPct val="90000"/>
              </a:lnSpc>
              <a:buNone/>
              <a:defRPr kumimoji="0" lang="en-US" sz="2400" b="0" i="0" u="none" strike="noStrike" cap="none" spc="20" normalizeH="0" baseline="0" dirty="0" smtClean="0">
                <a:ln>
                  <a:noFill/>
                </a:ln>
                <a:solidFill>
                  <a:schemeClr val="bg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cs typeface="CiscoSansTT" panose="020B0503020201020303"/>
              </a:defRPr>
            </a:lvl1pPr>
          </a:lstStyle>
          <a:p>
            <a:pPr marL="0" lvl="0" algn="r" defTabSz="685800" latinLnBrk="0"/>
            <a:r>
              <a:rPr lang="en-US"/>
              <a:t>##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31524F6-0ADB-8E3D-80E2-45DCA143EFA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38675" y="2544535"/>
            <a:ext cx="4262438" cy="273844"/>
          </a:xfrm>
          <a:noFill/>
        </p:spPr>
        <p:txBody>
          <a:bodyPr anchor="t" anchorCtr="0"/>
          <a:lstStyle>
            <a:lvl1pPr marL="0" indent="0" algn="l" defTabSz="684207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750"/>
              </a:spcAft>
              <a:buClrTx/>
              <a:buSzPct val="70000"/>
              <a:buFont typeface="Arial" panose="020B0604020202020204" pitchFamily="34" charset="0"/>
              <a:buNone/>
              <a:defRPr lang="en-US" sz="24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pPr lvl="0"/>
            <a:r>
              <a:rPr lang="en-US"/>
              <a:t>Agenda list placeholder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6322E45-6D15-2388-6278-5F5CA2B741F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906441" y="3008913"/>
            <a:ext cx="413147" cy="273844"/>
          </a:xfrm>
        </p:spPr>
        <p:txBody>
          <a:bodyPr vert="horz" lIns="0" tIns="0" rIns="0" bIns="0" rtlCol="0" anchor="t" anchorCtr="0"/>
          <a:lstStyle>
            <a:lvl1pPr marL="0" indent="0">
              <a:lnSpc>
                <a:spcPct val="90000"/>
              </a:lnSpc>
              <a:buNone/>
              <a:defRPr kumimoji="0" lang="en-US" sz="2400" b="0" i="0" u="none" strike="noStrike" cap="none" spc="20" normalizeH="0" baseline="0" dirty="0" smtClean="0">
                <a:ln>
                  <a:noFill/>
                </a:ln>
                <a:solidFill>
                  <a:schemeClr val="bg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cs typeface="CiscoSansTT" panose="020B0503020201020303"/>
              </a:defRPr>
            </a:lvl1pPr>
          </a:lstStyle>
          <a:p>
            <a:pPr marL="0" lvl="0" algn="r" defTabSz="685800" latinLnBrk="0"/>
            <a:r>
              <a:rPr lang="en-US"/>
              <a:t>##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026E33BC-07E2-C873-E400-6481F7FA8E0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38675" y="3008913"/>
            <a:ext cx="4262438" cy="273844"/>
          </a:xfrm>
          <a:noFill/>
        </p:spPr>
        <p:txBody>
          <a:bodyPr anchor="t" anchorCtr="0"/>
          <a:lstStyle>
            <a:lvl1pPr marL="0" indent="0" algn="l" defTabSz="684207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750"/>
              </a:spcAft>
              <a:buClrTx/>
              <a:buSzPct val="70000"/>
              <a:buFont typeface="Arial" panose="020B0604020202020204" pitchFamily="34" charset="0"/>
              <a:buNone/>
              <a:defRPr lang="en-US" sz="24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pPr lvl="0"/>
            <a:r>
              <a:rPr lang="en-US"/>
              <a:t>Agenda list placeholder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51278E6-36EC-6A32-963F-3CE45CDE287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906441" y="3473291"/>
            <a:ext cx="413147" cy="273844"/>
          </a:xfrm>
        </p:spPr>
        <p:txBody>
          <a:bodyPr vert="horz" lIns="0" tIns="0" rIns="0" bIns="0" rtlCol="0" anchor="t" anchorCtr="0"/>
          <a:lstStyle>
            <a:lvl1pPr marL="0" indent="0">
              <a:lnSpc>
                <a:spcPct val="90000"/>
              </a:lnSpc>
              <a:buNone/>
              <a:defRPr kumimoji="0" lang="en-US" sz="2400" b="0" i="0" u="none" strike="noStrike" cap="none" spc="20" normalizeH="0" baseline="0" dirty="0" smtClean="0">
                <a:ln>
                  <a:noFill/>
                </a:ln>
                <a:solidFill>
                  <a:schemeClr val="bg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cs typeface="CiscoSansTT" panose="020B0503020201020303"/>
              </a:defRPr>
            </a:lvl1pPr>
          </a:lstStyle>
          <a:p>
            <a:pPr marL="0" lvl="0" algn="r" defTabSz="685800" latinLnBrk="0"/>
            <a:r>
              <a:rPr lang="en-US"/>
              <a:t>##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10ED0966-5416-B57F-8535-0B0AC29EECD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38675" y="3473291"/>
            <a:ext cx="4262438" cy="273844"/>
          </a:xfrm>
          <a:noFill/>
        </p:spPr>
        <p:txBody>
          <a:bodyPr anchor="t" anchorCtr="0"/>
          <a:lstStyle>
            <a:lvl1pPr marL="0" indent="0" algn="l" defTabSz="684207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750"/>
              </a:spcAft>
              <a:buClrTx/>
              <a:buSzPct val="70000"/>
              <a:buFont typeface="Arial" panose="020B0604020202020204" pitchFamily="34" charset="0"/>
              <a:buNone/>
              <a:defRPr lang="en-US" sz="24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pPr lvl="0"/>
            <a:r>
              <a:rPr lang="en-US"/>
              <a:t>Agenda list placeholder</a:t>
            </a:r>
          </a:p>
        </p:txBody>
      </p:sp>
    </p:spTree>
    <p:extLst>
      <p:ext uri="{BB962C8B-B14F-4D97-AF65-F5344CB8AC3E}">
        <p14:creationId xmlns:p14="http://schemas.microsoft.com/office/powerpoint/2010/main" val="48485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21F2830-F0A3-2EAC-C709-5C928A8C4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223610"/>
            <a:ext cx="8658225" cy="369332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55BE63C-8C0C-FC75-3DF2-F8F96A3C8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816" y="933450"/>
            <a:ext cx="8658297" cy="362649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9B4362-70A2-3ADC-C4AA-ADA6E4E09C94}"/>
              </a:ext>
            </a:extLst>
          </p:cNvPr>
          <p:cNvSpPr>
            <a:spLocks/>
          </p:cNvSpPr>
          <p:nvPr/>
        </p:nvSpPr>
        <p:spPr bwMode="ltGray">
          <a:xfrm>
            <a:off x="242888" y="4836698"/>
            <a:ext cx="2464451" cy="306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defTabSz="6107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" panose="020B0503020201020303"/>
              </a:rPr>
              <a:t>© 2026 Cisco and/or its affiliates. All rights reserved.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42B348-7CFA-9BD7-7FBA-A3E160A67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73016" y="4834414"/>
            <a:ext cx="2795588" cy="30861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kumimoji="0" lang="en-US" sz="525" b="0" i="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" panose="020B0503020201020303"/>
              </a:defRPr>
            </a:lvl1pPr>
          </a:lstStyle>
          <a:p>
            <a:pPr defTabSz="610739">
              <a:defRPr/>
            </a:pPr>
            <a:r>
              <a:rPr lang="en-GB"/>
              <a:t>DEVNET-2150</a:t>
            </a:r>
          </a:p>
        </p:txBody>
      </p:sp>
      <p:pic>
        <p:nvPicPr>
          <p:cNvPr id="4" name="Picture 7" descr="Cisco Logo">
            <a:extLst>
              <a:ext uri="{FF2B5EF4-FFF2-40B4-BE49-F238E27FC236}">
                <a16:creationId xmlns:a16="http://schemas.microsoft.com/office/drawing/2014/main" id="{E912C7E4-465D-A60D-49E8-6866FAAE6559}"/>
              </a:ext>
            </a:extLst>
          </p:cNvPr>
          <p:cNvPicPr>
            <a:picLocks noChangeAspect="1"/>
          </p:cNvPicPr>
          <p:nvPr/>
        </p:nvPicPr>
        <p:blipFill>
          <a:blip r:embed="rId5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8640066" y="4765834"/>
            <a:ext cx="261046" cy="13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1517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63" r:id="rId1"/>
    <p:sldLayoutId id="2147484064" r:id="rId2"/>
    <p:sldLayoutId id="2147484065" r:id="rId3"/>
    <p:sldLayoutId id="2147484066" r:id="rId4"/>
    <p:sldLayoutId id="2147484067" r:id="rId5"/>
    <p:sldLayoutId id="2147484068" r:id="rId6"/>
    <p:sldLayoutId id="2147484069" r:id="rId7"/>
    <p:sldLayoutId id="2147484070" r:id="rId8"/>
    <p:sldLayoutId id="2147484071" r:id="rId9"/>
    <p:sldLayoutId id="2147484072" r:id="rId10"/>
    <p:sldLayoutId id="2147484073" r:id="rId11"/>
    <p:sldLayoutId id="2147484074" r:id="rId12"/>
    <p:sldLayoutId id="2147484075" r:id="rId13"/>
    <p:sldLayoutId id="2147484076" r:id="rId14"/>
    <p:sldLayoutId id="2147484077" r:id="rId15"/>
    <p:sldLayoutId id="2147484078" r:id="rId16"/>
    <p:sldLayoutId id="2147484079" r:id="rId17"/>
    <p:sldLayoutId id="2147484080" r:id="rId18"/>
    <p:sldLayoutId id="2147484081" r:id="rId19"/>
    <p:sldLayoutId id="2147484082" r:id="rId20"/>
    <p:sldLayoutId id="2147484083" r:id="rId21"/>
    <p:sldLayoutId id="2147484084" r:id="rId22"/>
    <p:sldLayoutId id="2147484085" r:id="rId23"/>
    <p:sldLayoutId id="2147484086" r:id="rId24"/>
    <p:sldLayoutId id="2147484087" r:id="rId25"/>
    <p:sldLayoutId id="2147484088" r:id="rId26"/>
    <p:sldLayoutId id="2147484089" r:id="rId27"/>
    <p:sldLayoutId id="2147484090" r:id="rId28"/>
    <p:sldLayoutId id="2147484091" r:id="rId29"/>
    <p:sldLayoutId id="2147484092" r:id="rId30"/>
    <p:sldLayoutId id="2147484093" r:id="rId31"/>
    <p:sldLayoutId id="2147484094" r:id="rId32"/>
    <p:sldLayoutId id="2147484095" r:id="rId33"/>
    <p:sldLayoutId id="2147484096" r:id="rId34"/>
    <p:sldLayoutId id="2147484097" r:id="rId35"/>
    <p:sldLayoutId id="2147484098" r:id="rId36"/>
    <p:sldLayoutId id="2147484099" r:id="rId37"/>
    <p:sldLayoutId id="2147484100" r:id="rId38"/>
    <p:sldLayoutId id="2147484101" r:id="rId39"/>
    <p:sldLayoutId id="2147484102" r:id="rId40"/>
    <p:sldLayoutId id="2147484103" r:id="rId41"/>
    <p:sldLayoutId id="2147484104" r:id="rId42"/>
    <p:sldLayoutId id="2147484105" r:id="rId43"/>
    <p:sldLayoutId id="2147484106" r:id="rId44"/>
    <p:sldLayoutId id="2147484107" r:id="rId45"/>
    <p:sldLayoutId id="2147484108" r:id="rId46"/>
    <p:sldLayoutId id="2147484109" r:id="rId47"/>
    <p:sldLayoutId id="2147484110" r:id="rId48"/>
    <p:sldLayoutId id="2147484111" r:id="rId49"/>
    <p:sldLayoutId id="2147484112" r:id="rId50"/>
    <p:sldLayoutId id="2147484113" r:id="rId51"/>
    <p:sldLayoutId id="2147484114" r:id="rId52"/>
    <p:sldLayoutId id="2147484115" r:id="rId53"/>
    <p:sldLayoutId id="2147484116" r:id="rId5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marL="0" indent="0" algn="l" defTabSz="684207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Tx/>
        <a:buSzPct val="70000"/>
        <a:buFont typeface="Arial" panose="020B0604020202020204" pitchFamily="34" charset="0"/>
        <a:buNone/>
        <a:defRPr lang="en-US" sz="2400" b="0" i="0" u="none" kern="1200" dirty="0">
          <a:solidFill>
            <a:schemeClr val="bg1"/>
          </a:solidFill>
          <a:latin typeface="+mj-lt"/>
          <a:ea typeface="CiscoSansTT Thin" charset="0"/>
          <a:cs typeface="CiscoSansTT Thin" charset="0"/>
        </a:defRPr>
      </a:lvl1pPr>
      <a:lvl2pPr algn="l" defTabSz="684207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207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207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207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196" algn="l" defTabSz="684207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393" algn="l" defTabSz="684207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589" algn="l" defTabSz="684207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784" algn="l" defTabSz="684207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37160" indent="-137160" algn="l" defTabSz="684207" rtl="0" eaLnBrk="1" fontAlgn="base" hangingPunct="1">
        <a:lnSpc>
          <a:spcPct val="100000"/>
        </a:lnSpc>
        <a:spcBef>
          <a:spcPts val="0"/>
        </a:spcBef>
        <a:spcAft>
          <a:spcPts val="750"/>
        </a:spcAft>
        <a:buClr>
          <a:schemeClr val="bg1"/>
        </a:buClr>
        <a:buSzPct val="100000"/>
        <a:buFont typeface="Arial" panose="020B0604020202020204" pitchFamily="34" charset="0"/>
        <a:buChar char="•"/>
        <a:defRPr lang="en-US" sz="1500" kern="1200" dirty="0">
          <a:solidFill>
            <a:schemeClr val="bg1"/>
          </a:solidFill>
          <a:latin typeface="+mn-lt"/>
          <a:ea typeface="ＭＳ Ｐゴシック" charset="0"/>
          <a:cs typeface="CiscoSans"/>
        </a:defRPr>
      </a:lvl1pPr>
      <a:lvl2pPr marL="274320" indent="-137160" algn="l" defTabSz="684207" rtl="0" eaLnBrk="1" fontAlgn="base" hangingPunct="1">
        <a:lnSpc>
          <a:spcPct val="100000"/>
        </a:lnSpc>
        <a:spcBef>
          <a:spcPts val="0"/>
        </a:spcBef>
        <a:spcAft>
          <a:spcPts val="750"/>
        </a:spcAft>
        <a:buClr>
          <a:schemeClr val="bg1"/>
        </a:buClr>
        <a:buSzPct val="100000"/>
        <a:buFont typeface="Arial" panose="020B0604020202020204" pitchFamily="34" charset="0"/>
        <a:buChar char="•"/>
        <a:defRPr lang="en-US" sz="1350" kern="1200" dirty="0">
          <a:solidFill>
            <a:schemeClr val="bg1"/>
          </a:solidFill>
          <a:latin typeface="+mn-lt"/>
          <a:ea typeface="ＭＳ Ｐゴシック" charset="0"/>
          <a:cs typeface="CiscoSans"/>
        </a:defRPr>
      </a:lvl2pPr>
      <a:lvl3pPr marL="411480" indent="-137160" algn="l" defTabSz="684207" rtl="0" eaLnBrk="1" fontAlgn="base" hangingPunct="1">
        <a:lnSpc>
          <a:spcPct val="100000"/>
        </a:lnSpc>
        <a:spcBef>
          <a:spcPts val="0"/>
        </a:spcBef>
        <a:spcAft>
          <a:spcPts val="750"/>
        </a:spcAft>
        <a:buClr>
          <a:schemeClr val="bg1"/>
        </a:buClr>
        <a:buSzPct val="100000"/>
        <a:buFont typeface="Arial" panose="020B0604020202020204" pitchFamily="34" charset="0"/>
        <a:buChar char="•"/>
        <a:defRPr lang="en-US" sz="1200" kern="1200" dirty="0">
          <a:solidFill>
            <a:schemeClr val="bg1"/>
          </a:solidFill>
          <a:latin typeface="+mn-lt"/>
          <a:ea typeface="ＭＳ Ｐゴシック" charset="0"/>
          <a:cs typeface="CiscoSans"/>
        </a:defRPr>
      </a:lvl3pPr>
      <a:lvl4pPr marL="548640" indent="-137160" algn="l" defTabSz="684207" rtl="0" eaLnBrk="1" fontAlgn="base" hangingPunct="1">
        <a:lnSpc>
          <a:spcPct val="100000"/>
        </a:lnSpc>
        <a:spcBef>
          <a:spcPts val="0"/>
        </a:spcBef>
        <a:spcAft>
          <a:spcPts val="750"/>
        </a:spcAft>
        <a:buClr>
          <a:schemeClr val="bg1"/>
        </a:buClr>
        <a:buSzPct val="100000"/>
        <a:buFont typeface="Arial" panose="020B0604020202020204" pitchFamily="34" charset="0"/>
        <a:buChar char="•"/>
        <a:defRPr lang="en-US" sz="1050" kern="1200" dirty="0">
          <a:solidFill>
            <a:schemeClr val="bg1"/>
          </a:solidFill>
          <a:latin typeface="+mn-lt"/>
          <a:ea typeface="ＭＳ Ｐゴシック" charset="0"/>
          <a:cs typeface="CiscoSans"/>
        </a:defRPr>
      </a:lvl4pPr>
      <a:lvl5pPr marL="685800" indent="-137160" algn="l" defTabSz="684207" rtl="0" eaLnBrk="1" fontAlgn="base" hangingPunct="1">
        <a:lnSpc>
          <a:spcPct val="100000"/>
        </a:lnSpc>
        <a:spcBef>
          <a:spcPts val="0"/>
        </a:spcBef>
        <a:spcAft>
          <a:spcPts val="750"/>
        </a:spcAft>
        <a:buClr>
          <a:schemeClr val="bg1"/>
        </a:buClr>
        <a:buSzPct val="100000"/>
        <a:buFont typeface="Arial" panose="020B0604020202020204" pitchFamily="34" charset="0"/>
        <a:buChar char="•"/>
        <a:defRPr lang="en-US" sz="900" kern="1200" dirty="0">
          <a:solidFill>
            <a:schemeClr val="bg1"/>
          </a:solidFill>
          <a:latin typeface="+mn-lt"/>
          <a:ea typeface="ＭＳ Ｐゴシック" charset="0"/>
          <a:cs typeface="CiscoSans"/>
        </a:defRPr>
      </a:lvl5pPr>
      <a:lvl6pPr marL="863849" indent="-171444" algn="l" defTabSz="685772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36" indent="-171421" algn="l" defTabSz="685772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00" indent="0" algn="l" defTabSz="685772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29" indent="-171444" algn="l" defTabSz="68577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2" algn="l" defTabSz="6857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57" algn="l" defTabSz="6857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44" algn="l" defTabSz="6857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27" algn="l" defTabSz="6857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15" algn="l" defTabSz="6857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00" algn="l" defTabSz="6857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88" algn="l" defTabSz="6857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1" orient="horz" pos="2160">
          <p15:clr>
            <a:srgbClr val="F26B43"/>
          </p15:clr>
        </p15:guide>
        <p15:guide id="67" pos="204">
          <p15:clr>
            <a:srgbClr val="F26B43"/>
          </p15:clr>
        </p15:guide>
        <p15:guide id="68" pos="7476">
          <p15:clr>
            <a:srgbClr val="F26B43"/>
          </p15:clr>
        </p15:guide>
        <p15:guide id="69" pos="3840">
          <p15:clr>
            <a:srgbClr val="F26B43"/>
          </p15:clr>
        </p15:guide>
        <p15:guide id="70" orient="horz" pos="3827">
          <p15:clr>
            <a:srgbClr val="9FCC3B"/>
          </p15:clr>
        </p15:guide>
        <p15:guide id="71" orient="horz" pos="202">
          <p15:clr>
            <a:srgbClr val="F26B43"/>
          </p15:clr>
        </p15:guide>
        <p15:guide id="72" orient="horz" pos="392">
          <p15:clr>
            <a:srgbClr val="A4A3A4"/>
          </p15:clr>
        </p15:guide>
        <p15:guide id="73" orient="horz" pos="2552">
          <p15:clr>
            <a:srgbClr val="A4A3A4"/>
          </p15:clr>
        </p15:guide>
        <p15:guide id="74" orient="horz" pos="600">
          <p15:clr>
            <a:srgbClr val="A4A3A4"/>
          </p15:clr>
        </p15:guide>
        <p15:guide id="75" orient="horz" pos="1766">
          <p15:clr>
            <a:srgbClr val="A4A3A4"/>
          </p15:clr>
        </p15:guide>
        <p15:guide id="76" orient="horz" pos="2355">
          <p15:clr>
            <a:srgbClr val="A4A3A4"/>
          </p15:clr>
        </p15:guide>
        <p15:guide id="77" orient="horz" pos="4118">
          <p15:clr>
            <a:srgbClr val="F26B43"/>
          </p15:clr>
        </p15:guide>
        <p15:guide id="78" orient="horz" pos="1178">
          <p15:clr>
            <a:srgbClr val="A4A3A4"/>
          </p15:clr>
        </p15:guide>
        <p15:guide id="79" orient="horz" pos="1374">
          <p15:clr>
            <a:srgbClr val="A4A3A4"/>
          </p15:clr>
        </p15:guide>
        <p15:guide id="80" orient="horz" pos="1570">
          <p15:clr>
            <a:srgbClr val="A4A3A4"/>
          </p15:clr>
        </p15:guide>
        <p15:guide id="81" pos="703">
          <p15:clr>
            <a:srgbClr val="A4A3A4"/>
          </p15:clr>
        </p15:guide>
        <p15:guide id="82" pos="820">
          <p15:clr>
            <a:srgbClr val="A4A3A4"/>
          </p15:clr>
        </p15:guide>
        <p15:guide id="83" pos="1321">
          <p15:clr>
            <a:srgbClr val="A4A3A4"/>
          </p15:clr>
        </p15:guide>
        <p15:guide id="84" pos="1435">
          <p15:clr>
            <a:srgbClr val="A4A3A4"/>
          </p15:clr>
        </p15:guide>
        <p15:guide id="85" pos="1936">
          <p15:clr>
            <a:srgbClr val="A4A3A4"/>
          </p15:clr>
        </p15:guide>
        <p15:guide id="86" pos="2051">
          <p15:clr>
            <a:srgbClr val="A4A3A4"/>
          </p15:clr>
        </p15:guide>
        <p15:guide id="87" pos="2551">
          <p15:clr>
            <a:srgbClr val="A4A3A4"/>
          </p15:clr>
        </p15:guide>
        <p15:guide id="88" pos="2665">
          <p15:clr>
            <a:srgbClr val="A4A3A4"/>
          </p15:clr>
        </p15:guide>
        <p15:guide id="89" pos="3167">
          <p15:clr>
            <a:srgbClr val="A4A3A4"/>
          </p15:clr>
        </p15:guide>
        <p15:guide id="90" pos="3281">
          <p15:clr>
            <a:srgbClr val="A4A3A4"/>
          </p15:clr>
        </p15:guide>
        <p15:guide id="91" pos="3783">
          <p15:clr>
            <a:srgbClr val="A4A3A4"/>
          </p15:clr>
        </p15:guide>
        <p15:guide id="92" pos="3896">
          <p15:clr>
            <a:srgbClr val="A4A3A4"/>
          </p15:clr>
        </p15:guide>
        <p15:guide id="93" pos="4397">
          <p15:clr>
            <a:srgbClr val="A4A3A4"/>
          </p15:clr>
        </p15:guide>
        <p15:guide id="94" pos="4512">
          <p15:clr>
            <a:srgbClr val="A4A3A4"/>
          </p15:clr>
        </p15:guide>
        <p15:guide id="95" pos="5013">
          <p15:clr>
            <a:srgbClr val="A4A3A4"/>
          </p15:clr>
        </p15:guide>
        <p15:guide id="96" pos="5128">
          <p15:clr>
            <a:srgbClr val="A4A3A4"/>
          </p15:clr>
        </p15:guide>
        <p15:guide id="97" pos="5629">
          <p15:clr>
            <a:srgbClr val="A4A3A4"/>
          </p15:clr>
        </p15:guide>
        <p15:guide id="98" pos="5742">
          <p15:clr>
            <a:srgbClr val="A4A3A4"/>
          </p15:clr>
        </p15:guide>
        <p15:guide id="99" pos="6244">
          <p15:clr>
            <a:srgbClr val="A4A3A4"/>
          </p15:clr>
        </p15:guide>
        <p15:guide id="100" pos="6359">
          <p15:clr>
            <a:srgbClr val="A4A3A4"/>
          </p15:clr>
        </p15:guide>
        <p15:guide id="101" pos="6859">
          <p15:clr>
            <a:srgbClr val="A4A3A4"/>
          </p15:clr>
        </p15:guide>
        <p15:guide id="102" pos="6975">
          <p15:clr>
            <a:srgbClr val="A4A3A4"/>
          </p15:clr>
        </p15:guide>
        <p15:guide id="103" orient="horz" pos="784">
          <p15:clr>
            <a:srgbClr val="A4A3A4"/>
          </p15:clr>
        </p15:guide>
        <p15:guide id="104" orient="horz" pos="980">
          <p15:clr>
            <a:srgbClr val="A4A3A4"/>
          </p15:clr>
        </p15:guide>
        <p15:guide id="105" orient="horz" pos="1962">
          <p15:clr>
            <a:srgbClr val="A4A3A4"/>
          </p15:clr>
        </p15:guide>
        <p15:guide id="106" orient="horz" pos="2747">
          <p15:clr>
            <a:srgbClr val="A4A3A4"/>
          </p15:clr>
        </p15:guide>
        <p15:guide id="107" orient="horz" pos="2945">
          <p15:clr>
            <a:srgbClr val="A4A3A4"/>
          </p15:clr>
        </p15:guide>
        <p15:guide id="108" orient="horz" pos="3141">
          <p15:clr>
            <a:srgbClr val="A4A3A4"/>
          </p15:clr>
        </p15:guide>
        <p15:guide id="109" orient="horz" pos="3337">
          <p15:clr>
            <a:srgbClr val="A4A3A4"/>
          </p15:clr>
        </p15:guide>
        <p15:guide id="110" orient="horz" pos="3535">
          <p15:clr>
            <a:srgbClr val="A4A3A4"/>
          </p15:clr>
        </p15:guide>
        <p15:guide id="111" orient="horz" pos="3730">
          <p15:clr>
            <a:srgbClr val="A4A3A4"/>
          </p15:clr>
        </p15:guide>
        <p15:guide id="112" orient="horz" pos="3936">
          <p15:clr>
            <a:srgbClr val="A4A3A4"/>
          </p15:clr>
        </p15:guide>
        <p15:guide id="113" orient="horz" pos="187">
          <p15:clr>
            <a:srgbClr val="9FCC3B"/>
          </p15:clr>
        </p15:guide>
        <p15:guide id="114" pos="455">
          <p15:clr>
            <a:srgbClr val="9FCC3B"/>
          </p15:clr>
        </p15:guide>
        <p15:guide id="115" pos="1069">
          <p15:clr>
            <a:srgbClr val="9FCC3B"/>
          </p15:clr>
        </p15:guide>
        <p15:guide id="116" pos="1685">
          <p15:clr>
            <a:srgbClr val="9FCC3B"/>
          </p15:clr>
        </p15:guide>
        <p15:guide id="117" pos="2301">
          <p15:clr>
            <a:srgbClr val="9FCC3B"/>
          </p15:clr>
        </p15:guide>
        <p15:guide id="118" pos="2915">
          <p15:clr>
            <a:srgbClr val="9FCC3B"/>
          </p15:clr>
        </p15:guide>
        <p15:guide id="119" pos="3531">
          <p15:clr>
            <a:srgbClr val="9FCC3B"/>
          </p15:clr>
        </p15:guide>
        <p15:guide id="120" pos="4146">
          <p15:clr>
            <a:srgbClr val="9FCC3B"/>
          </p15:clr>
        </p15:guide>
        <p15:guide id="121" pos="4762">
          <p15:clr>
            <a:srgbClr val="9FCC3B"/>
          </p15:clr>
        </p15:guide>
        <p15:guide id="122" pos="5378">
          <p15:clr>
            <a:srgbClr val="9FCC3B"/>
          </p15:clr>
        </p15:guide>
        <p15:guide id="123" pos="5992">
          <p15:clr>
            <a:srgbClr val="9FCC3B"/>
          </p15:clr>
        </p15:guide>
        <p15:guide id="124" pos="6609">
          <p15:clr>
            <a:srgbClr val="9FCC3B"/>
          </p15:clr>
        </p15:guide>
        <p15:guide id="125" pos="7225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egistry.terraform.io/providers/CiscoDevNet/fmc/latest/docs" TargetMode="External"/><Relationship Id="rId2" Type="http://schemas.openxmlformats.org/officeDocument/2006/relationships/hyperlink" Target="https://registry.terraform.io/providers/hashicorp/azurerm/latest/docs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3.png"/><Relationship Id="rId4" Type="http://schemas.openxmlformats.org/officeDocument/2006/relationships/hyperlink" Target="https://registry.terraform.io/providers/CiscoDevNet/sccfm/latest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iscoDevNet/ansible-cisco-cdo/tree/main/docs" TargetMode="External"/><Relationship Id="rId2" Type="http://schemas.openxmlformats.org/officeDocument/2006/relationships/hyperlink" Target="https://github.com/CiscoDevNet/FMCAnsibleCisco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hyperlink" Target="https://www.ciscolive.com/on-demand/on-demand-library.html" TargetMode="Externa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10" Type="http://schemas.openxmlformats.org/officeDocument/2006/relationships/image" Target="../media/image85.svg"/><Relationship Id="rId4" Type="http://schemas.openxmlformats.org/officeDocument/2006/relationships/image" Target="../media/image79.svg"/><Relationship Id="rId9" Type="http://schemas.openxmlformats.org/officeDocument/2006/relationships/image" Target="../media/image8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36492-C505-902D-8323-71B304ABD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Touch Provisioning &amp; Configuration Management of Cisco FTD in Azure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C24B96-33F4-A796-B77B-F4E65ADF2F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Using Terraform and Ansible</a:t>
            </a:r>
          </a:p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A43E82-F005-D0E4-91AA-F5560CD205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Ed McNicholas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DCC2C0-4E4D-FC00-9418-2D0AE18A6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DEVNET-2150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70CE93-2C52-2FC4-C27D-4BB16A9FB9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Sr. Cybersecurity Architect</a:t>
            </a:r>
          </a:p>
          <a:p>
            <a:r>
              <a:rPr lang="en-US" dirty="0"/>
              <a:t>@don’t have one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097B6E-2A3E-06EB-25F2-24B8C093AB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29F2EC3-EAC6-A876-B4E2-D2BFF7D980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60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A3BFFF2-042F-5C4D-9519-40E2EC1EE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B3B64-E5E6-8C88-1C54-D15FF09BF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10729"/>
            <a:r>
              <a:rPr lang="en-US"/>
              <a:t>DEVNET-2150</a:t>
            </a:r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5105CB9-372F-16FB-E28D-6BD29D525F67}"/>
              </a:ext>
            </a:extLst>
          </p:cNvPr>
          <p:cNvSpPr txBox="1">
            <a:spLocks/>
          </p:cNvSpPr>
          <p:nvPr/>
        </p:nvSpPr>
        <p:spPr bwMode="auto">
          <a:xfrm>
            <a:off x="609352" y="398648"/>
            <a:ext cx="3495736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684213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iscoSansTT Light"/>
              </a:rPr>
              <a:t>Terraform to Deploy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iscoSansTT Light"/>
            </a:endParaRPr>
          </a:p>
        </p:txBody>
      </p:sp>
      <p:pic>
        <p:nvPicPr>
          <p:cNvPr id="9" name="Picture 8" descr="The Terraform workflow has three steps: Write, Plan, and Apply">
            <a:extLst>
              <a:ext uri="{FF2B5EF4-FFF2-40B4-BE49-F238E27FC236}">
                <a16:creationId xmlns:a16="http://schemas.microsoft.com/office/drawing/2014/main" id="{B0609982-E791-4918-AADA-8F9992DEF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3" y="1210338"/>
            <a:ext cx="4004192" cy="348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Ansible 101 Getting Started. Ansible is an agentless automation that… | by  Winton Huang | Medium">
            <a:extLst>
              <a:ext uri="{FF2B5EF4-FFF2-40B4-BE49-F238E27FC236}">
                <a16:creationId xmlns:a16="http://schemas.microsoft.com/office/drawing/2014/main" id="{66977FCF-97CE-6856-8E8B-23417F16E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505" y="1619672"/>
            <a:ext cx="4671182" cy="286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FCB87E3B-9B0F-9BB7-001C-EE33A8B848B5}"/>
              </a:ext>
            </a:extLst>
          </p:cNvPr>
          <p:cNvSpPr txBox="1">
            <a:spLocks/>
          </p:cNvSpPr>
          <p:nvPr/>
        </p:nvSpPr>
        <p:spPr bwMode="auto">
          <a:xfrm>
            <a:off x="4826228" y="425464"/>
            <a:ext cx="3495736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68" tIns="34284" rIns="68568" bIns="34284" numCol="1" anchor="b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733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  <a:lvl2pPr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609585"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1219170"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828754"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2438339"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sz="2800">
                <a:solidFill>
                  <a:srgbClr val="00B0F0"/>
                </a:solidFill>
                <a:latin typeface="CiscoSansTT Light"/>
              </a:rPr>
              <a:t>Ansible to Configure</a:t>
            </a:r>
          </a:p>
        </p:txBody>
      </p:sp>
    </p:spTree>
    <p:extLst>
      <p:ext uri="{BB962C8B-B14F-4D97-AF65-F5344CB8AC3E}">
        <p14:creationId xmlns:p14="http://schemas.microsoft.com/office/powerpoint/2010/main" val="361179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9EFAE-9820-534A-FCCE-849F317F1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73792-EAFA-D72C-11C4-98D89F99D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268551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01461C-E8F4-9842-8852-E8EFBA8EF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223610"/>
            <a:ext cx="8658225" cy="369332"/>
          </a:xfrm>
        </p:spPr>
        <p:txBody>
          <a:bodyPr/>
          <a:lstStyle/>
          <a:p>
            <a:r>
              <a:rPr lang="en-US" dirty="0"/>
              <a:t>Azure Resources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CE2CB-3768-6C8A-AD0D-DB5F5F1E3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3016" y="4834414"/>
            <a:ext cx="2795588" cy="308610"/>
          </a:xfrm>
        </p:spPr>
        <p:txBody>
          <a:bodyPr/>
          <a:lstStyle/>
          <a:p>
            <a:r>
              <a:rPr lang="en-US"/>
              <a:t>DEVNET-2150</a:t>
            </a:r>
          </a:p>
        </p:txBody>
      </p:sp>
      <p:pic>
        <p:nvPicPr>
          <p:cNvPr id="5" name="Picture 2" descr="Organize your Azure resources effectively - Cloud Adoption Framework |  Microsoft Learn">
            <a:extLst>
              <a:ext uri="{FF2B5EF4-FFF2-40B4-BE49-F238E27FC236}">
                <a16:creationId xmlns:a16="http://schemas.microsoft.com/office/drawing/2014/main" id="{CA5EFB42-B822-2F47-7A50-96A07E2DB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611" y="927784"/>
            <a:ext cx="5282777" cy="342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02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715C3-3536-E915-85B2-E6AB2C932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7418C1-B934-CA80-4AA1-3EDE755F1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223610"/>
            <a:ext cx="8658225" cy="369332"/>
          </a:xfrm>
        </p:spPr>
        <p:txBody>
          <a:bodyPr/>
          <a:lstStyle/>
          <a:p>
            <a:r>
              <a:rPr lang="en-US" dirty="0"/>
              <a:t>Azure Resources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3CD7D0-C2AE-4675-9A1B-DF65B7C7C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3016" y="4834414"/>
            <a:ext cx="2795588" cy="308610"/>
          </a:xfrm>
        </p:spPr>
        <p:txBody>
          <a:bodyPr/>
          <a:lstStyle/>
          <a:p>
            <a:r>
              <a:rPr lang="en-US"/>
              <a:t>DEVNET-2150</a:t>
            </a:r>
          </a:p>
        </p:txBody>
      </p:sp>
      <p:pic>
        <p:nvPicPr>
          <p:cNvPr id="5" name="Picture 4" descr="Microsoft Azure Virtual Network Explained">
            <a:extLst>
              <a:ext uri="{FF2B5EF4-FFF2-40B4-BE49-F238E27FC236}">
                <a16:creationId xmlns:a16="http://schemas.microsoft.com/office/drawing/2014/main" id="{B69419E0-2144-9175-9A47-8773C4023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73" y="771415"/>
            <a:ext cx="8023777" cy="376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376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166ED-7740-EEF1-9B4B-AB89DCCB9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BD8AC5-5148-E6CB-4042-75C33F7F5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223610"/>
            <a:ext cx="8658225" cy="369332"/>
          </a:xfrm>
        </p:spPr>
        <p:txBody>
          <a:bodyPr/>
          <a:lstStyle/>
          <a:p>
            <a:r>
              <a:rPr lang="en-US" dirty="0"/>
              <a:t>Azure Gateway Load Balancer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BDF8A5-DE92-5CC0-1886-914065EDB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3016" y="4834414"/>
            <a:ext cx="2795588" cy="308610"/>
          </a:xfrm>
        </p:spPr>
        <p:txBody>
          <a:bodyPr/>
          <a:lstStyle/>
          <a:p>
            <a:r>
              <a:rPr lang="en-US"/>
              <a:t>DEVNET-2150</a:t>
            </a:r>
          </a:p>
        </p:txBody>
      </p:sp>
      <p:pic>
        <p:nvPicPr>
          <p:cNvPr id="7" name="Picture 2" descr="Gateway Load Balancer now generally available in all regions | Microsoft  Azure Blog">
            <a:extLst>
              <a:ext uri="{FF2B5EF4-FFF2-40B4-BE49-F238E27FC236}">
                <a16:creationId xmlns:a16="http://schemas.microsoft.com/office/drawing/2014/main" id="{01489909-6F90-0F11-6115-1F5F9DBC9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86" y="630655"/>
            <a:ext cx="7511627" cy="415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86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</a:t>
            </a:r>
          </a:p>
        </p:txBody>
      </p:sp>
    </p:spTree>
    <p:extLst>
      <p:ext uri="{BB962C8B-B14F-4D97-AF65-F5344CB8AC3E}">
        <p14:creationId xmlns:p14="http://schemas.microsoft.com/office/powerpoint/2010/main" val="140174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FE09B-D265-A563-0470-C15A6A9DA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223610"/>
            <a:ext cx="8658225" cy="369332"/>
          </a:xfrm>
        </p:spPr>
        <p:txBody>
          <a:bodyPr/>
          <a:lstStyle/>
          <a:p>
            <a:r>
              <a:rPr lang="en-US" dirty="0"/>
              <a:t>Providers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F2BEE-2A2A-BFDD-E553-1EC19E654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3016" y="4834414"/>
            <a:ext cx="2795588" cy="308610"/>
          </a:xfrm>
        </p:spPr>
        <p:txBody>
          <a:bodyPr/>
          <a:lstStyle/>
          <a:p>
            <a:r>
              <a:rPr lang="en-US"/>
              <a:t>DEVNET-2150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C71AB1-BBFC-B16F-8D1A-E7A9440527A4}"/>
              </a:ext>
            </a:extLst>
          </p:cNvPr>
          <p:cNvSpPr txBox="1">
            <a:spLocks/>
          </p:cNvSpPr>
          <p:nvPr/>
        </p:nvSpPr>
        <p:spPr>
          <a:xfrm>
            <a:off x="443997" y="1197864"/>
            <a:ext cx="3940278" cy="339242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3" marR="0" lvl="0" indent="-169863" algn="l" defTabSz="684213" rtl="0" eaLnBrk="1" fontAlgn="base" latinLnBrk="0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rgbClr val="101820"/>
              </a:buClr>
              <a:buSzPct val="80000"/>
              <a:buFont typeface="Arial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</a:rPr>
              <a:t>Microsoft Azure</a:t>
            </a:r>
          </a:p>
          <a:p>
            <a:pPr marL="341313" marR="0" lvl="1" indent="-171450" algn="l" defTabSz="684213" rtl="0" eaLnBrk="1" fontAlgn="base" latinLnBrk="0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rgbClr val="101820"/>
              </a:buClr>
              <a:buSzPct val="80000"/>
              <a:buFont typeface="Arial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  <a:hlinkClick r:id="rId2"/>
              </a:rPr>
              <a:t>https://registry.terraform.io/providers/hashicorp/azurerm/latest/docs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CiscoSansTT Light"/>
            </a:endParaRPr>
          </a:p>
          <a:p>
            <a:pPr marL="169863" marR="0" lvl="0" indent="-169863" algn="l" defTabSz="684213" rtl="0" eaLnBrk="1" fontAlgn="base" latinLnBrk="0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rgbClr val="101820"/>
              </a:buClr>
              <a:buSzPct val="80000"/>
              <a:buFont typeface="Arial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</a:rPr>
              <a:t>Cisco FMC </a:t>
            </a:r>
          </a:p>
          <a:p>
            <a:pPr marL="341313" marR="0" lvl="1" indent="-171450" algn="l" defTabSz="684213" rtl="0" eaLnBrk="1" fontAlgn="base" latinLnBrk="0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rgbClr val="101820"/>
              </a:buClr>
              <a:buSzPct val="80000"/>
              <a:buFont typeface="Arial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  <a:hlinkClick r:id="rId3"/>
              </a:rPr>
              <a:t>https://registry.terraform.io/providers/CiscoDevNet/fmc/latest/docs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CiscoSansTT Light"/>
            </a:endParaRPr>
          </a:p>
          <a:p>
            <a:pPr marL="169863" marR="0" lvl="0" indent="-169863" algn="l" defTabSz="684213" rtl="0" eaLnBrk="1" fontAlgn="base" latinLnBrk="0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rgbClr val="101820"/>
              </a:buClr>
              <a:buSzPct val="80000"/>
              <a:buFont typeface="Arial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</a:rPr>
              <a:t>Cisco Security Cloud (CDO)</a:t>
            </a:r>
          </a:p>
          <a:p>
            <a:pPr lvl="1">
              <a:buClr>
                <a:srgbClr val="101820"/>
              </a:buClr>
              <a:defRPr/>
            </a:pPr>
            <a:r>
              <a:rPr lang="en-GB" dirty="0">
                <a:solidFill>
                  <a:srgbClr val="101820"/>
                </a:solidFill>
                <a:latin typeface="CiscoSansTT Light"/>
                <a:hlinkClick r:id="rId4"/>
              </a:rPr>
              <a:t>https://registry.terraform.io/providers/CiscoDevNet/sccfm/latest</a:t>
            </a:r>
            <a:endParaRPr lang="en-GB" dirty="0">
              <a:solidFill>
                <a:srgbClr val="101820"/>
              </a:solidFill>
              <a:latin typeface="CiscoSansTT Light"/>
            </a:endParaRPr>
          </a:p>
          <a:p>
            <a:pPr lvl="1">
              <a:buClr>
                <a:srgbClr val="101820"/>
              </a:buClr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CiscoSansTT Ligh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A1E2BC-1B36-A846-B445-53640D385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3711" y="42078"/>
            <a:ext cx="2468536" cy="486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311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3D061E-67B8-C0B9-8C81-9D8AF4294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223610"/>
            <a:ext cx="8658225" cy="369332"/>
          </a:xfrm>
        </p:spPr>
        <p:txBody>
          <a:bodyPr/>
          <a:lstStyle/>
          <a:p>
            <a:r>
              <a:rPr lang="en-US" dirty="0"/>
              <a:t>GWLB Virtual Network and Subnets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14B7B2-5CD4-CED2-B25A-8D0E760EA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3016" y="4834414"/>
            <a:ext cx="2795588" cy="308610"/>
          </a:xfrm>
        </p:spPr>
        <p:txBody>
          <a:bodyPr/>
          <a:lstStyle/>
          <a:p>
            <a:r>
              <a:rPr lang="en-US"/>
              <a:t>DEVNET-2150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FECBB1-FE42-0CDB-E21E-A7AF636F2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087" y="551439"/>
            <a:ext cx="5171729" cy="413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3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1AA15F-8830-0855-4703-CDC31A67D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223610"/>
            <a:ext cx="8658225" cy="369332"/>
          </a:xfrm>
        </p:spPr>
        <p:txBody>
          <a:bodyPr/>
          <a:lstStyle/>
          <a:p>
            <a:r>
              <a:rPr lang="en-US" dirty="0"/>
              <a:t>GWLB Virtual Network and Subnets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F3E09A-D72A-02F8-A637-0F36B8A1F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3016" y="4834414"/>
            <a:ext cx="2795588" cy="308610"/>
          </a:xfrm>
        </p:spPr>
        <p:txBody>
          <a:bodyPr/>
          <a:lstStyle/>
          <a:p>
            <a:r>
              <a:rPr lang="en-US"/>
              <a:t>DEVNET-2150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7BBE0D-5EE8-D1C4-6E00-0526BF577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96" y="630654"/>
            <a:ext cx="8266700" cy="385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3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336C4-0FBD-A513-7AEE-A424D1FD4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C55866-484E-43B0-A0CC-6EDE266DD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223610"/>
            <a:ext cx="8658225" cy="369332"/>
          </a:xfrm>
        </p:spPr>
        <p:txBody>
          <a:bodyPr/>
          <a:lstStyle/>
          <a:p>
            <a:r>
              <a:rPr lang="en-US" dirty="0"/>
              <a:t>GWLB Virtual Network and Subnets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E54F4A-299C-59E6-C174-DF74F4518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3016" y="4834414"/>
            <a:ext cx="2795588" cy="308610"/>
          </a:xfrm>
        </p:spPr>
        <p:txBody>
          <a:bodyPr/>
          <a:lstStyle/>
          <a:p>
            <a:r>
              <a:rPr lang="en-US"/>
              <a:t>DEVNET-2150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C94E2A-0315-72CB-834B-12D44749B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968" y="620338"/>
            <a:ext cx="7288063" cy="413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9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A678A-73A6-C2E5-8077-E10402236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D9F5A4A0-86CC-61CC-A442-3591975B60FD}"/>
              </a:ext>
            </a:extLst>
          </p:cNvPr>
          <p:cNvGrpSpPr/>
          <p:nvPr/>
        </p:nvGrpSpPr>
        <p:grpSpPr>
          <a:xfrm>
            <a:off x="5932236" y="259612"/>
            <a:ext cx="3211764" cy="4463818"/>
            <a:chOff x="7909648" y="346149"/>
            <a:chExt cx="4282352" cy="5951757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D898E028-3071-F046-F574-106E182819C1}"/>
                </a:ext>
              </a:extLst>
            </p:cNvPr>
            <p:cNvGrpSpPr/>
            <p:nvPr/>
          </p:nvGrpSpPr>
          <p:grpSpPr>
            <a:xfrm>
              <a:off x="7909648" y="346149"/>
              <a:ext cx="4282352" cy="5951757"/>
              <a:chOff x="7909648" y="346149"/>
              <a:chExt cx="4282352" cy="5951757"/>
            </a:xfrm>
          </p:grpSpPr>
          <p:pic>
            <p:nvPicPr>
              <p:cNvPr id="83" name="Picture 82" descr="Mobile phone">
                <a:extLst>
                  <a:ext uri="{FF2B5EF4-FFF2-40B4-BE49-F238E27FC236}">
                    <a16:creationId xmlns:a16="http://schemas.microsoft.com/office/drawing/2014/main" id="{F24A16A6-0DDA-1EC6-57FA-B185557CF6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contrast="-50000"/>
                        </a14:imgEffect>
                      </a14:imgLayer>
                    </a14:imgProps>
                  </a:ext>
                </a:extLst>
              </a:blip>
              <a:srcRect l="32447" r="23284"/>
              <a:stretch>
                <a:fillRect/>
              </a:stretch>
            </p:blipFill>
            <p:spPr>
              <a:xfrm>
                <a:off x="7909648" y="346149"/>
                <a:ext cx="4282352" cy="5951757"/>
              </a:xfrm>
              <a:prstGeom prst="rect">
                <a:avLst/>
              </a:prstGeom>
            </p:spPr>
          </p:pic>
          <p:sp>
            <p:nvSpPr>
              <p:cNvPr id="84" name="Rounded Rectangle 3" descr="Phone screen">
                <a:extLst>
                  <a:ext uri="{FF2B5EF4-FFF2-40B4-BE49-F238E27FC236}">
                    <a16:creationId xmlns:a16="http://schemas.microsoft.com/office/drawing/2014/main" id="{BF4A8567-D969-08E9-C434-C05D7FEFF0F1}"/>
                  </a:ext>
                </a:extLst>
              </p:cNvPr>
              <p:cNvSpPr/>
              <p:nvPr/>
            </p:nvSpPr>
            <p:spPr>
              <a:xfrm>
                <a:off x="8481094" y="892193"/>
                <a:ext cx="2253086" cy="4869278"/>
              </a:xfrm>
              <a:prstGeom prst="roundRect">
                <a:avLst>
                  <a:gd name="adj" fmla="val 11552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0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900" kern="0">
                  <a:solidFill>
                    <a:srgbClr val="414144"/>
                  </a:solidFill>
                  <a:latin typeface="CiscoSansTT Light"/>
                  <a:ea typeface="+mn-ea"/>
                  <a:cs typeface="+mn-cs"/>
                </a:endParaRPr>
              </a:p>
            </p:txBody>
          </p:sp>
        </p:grpSp>
        <p:grpSp>
          <p:nvGrpSpPr>
            <p:cNvPr id="67" name="Phone">
              <a:extLst>
                <a:ext uri="{FF2B5EF4-FFF2-40B4-BE49-F238E27FC236}">
                  <a16:creationId xmlns:a16="http://schemas.microsoft.com/office/drawing/2014/main" id="{E0AF7E07-CBD6-D028-04C5-BC27074956F2}"/>
                </a:ext>
              </a:extLst>
            </p:cNvPr>
            <p:cNvGrpSpPr/>
            <p:nvPr/>
          </p:nvGrpSpPr>
          <p:grpSpPr>
            <a:xfrm>
              <a:off x="8481094" y="1639675"/>
              <a:ext cx="2253083" cy="3948491"/>
              <a:chOff x="6735757" y="974192"/>
              <a:chExt cx="1317222" cy="2308412"/>
            </a:xfrm>
          </p:grpSpPr>
          <p:pic>
            <p:nvPicPr>
              <p:cNvPr id="78" name="Webex Screen">
                <a:extLst>
                  <a:ext uri="{FF2B5EF4-FFF2-40B4-BE49-F238E27FC236}">
                    <a16:creationId xmlns:a16="http://schemas.microsoft.com/office/drawing/2014/main" id="{E49242A2-5051-71EF-4483-85128CDDEF01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5"/>
              <a:srcRect l="19" t="22518" r="-115" b="-3572"/>
              <a:stretch/>
            </p:blipFill>
            <p:spPr>
              <a:xfrm>
                <a:off x="6735757" y="974192"/>
                <a:ext cx="1317222" cy="230841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79" name="Webex Logo">
                <a:extLst>
                  <a:ext uri="{FF2B5EF4-FFF2-40B4-BE49-F238E27FC236}">
                    <a16:creationId xmlns:a16="http://schemas.microsoft.com/office/drawing/2014/main" id="{6B571A34-1A75-1954-1FA1-13F08102F7DC}"/>
                  </a:ext>
                </a:extLst>
              </p:cNvPr>
              <p:cNvGrpSpPr/>
              <p:nvPr userDrawn="1"/>
            </p:nvGrpSpPr>
            <p:grpSpPr>
              <a:xfrm>
                <a:off x="6761774" y="2760482"/>
                <a:ext cx="180808" cy="177049"/>
                <a:chOff x="6761774" y="2760482"/>
                <a:chExt cx="180808" cy="177049"/>
              </a:xfrm>
            </p:grpSpPr>
            <p:sp>
              <p:nvSpPr>
                <p:cNvPr id="81" name="White Background">
                  <a:extLst>
                    <a:ext uri="{FF2B5EF4-FFF2-40B4-BE49-F238E27FC236}">
                      <a16:creationId xmlns:a16="http://schemas.microsoft.com/office/drawing/2014/main" id="{BBB28D8D-E1B8-7898-B5AD-1B86EF62B29E}"/>
                    </a:ext>
                  </a:extLst>
                </p:cNvPr>
                <p:cNvSpPr/>
                <p:nvPr/>
              </p:nvSpPr>
              <p:spPr>
                <a:xfrm>
                  <a:off x="6787134" y="2760482"/>
                  <a:ext cx="155448" cy="146304"/>
                </a:xfrm>
                <a:prstGeom prst="rect">
                  <a:avLst/>
                </a:prstGeom>
                <a:solidFill>
                  <a:srgbClr val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algn="l" defTabSz="609585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609585" algn="l" defTabSz="609585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1219170" algn="l" defTabSz="609585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828754" algn="l" defTabSz="609585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2438339" algn="l" defTabSz="609585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3047924" algn="l" defTabSz="609585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3657509" algn="l" defTabSz="609585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4267093" algn="l" defTabSz="609585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4876678" algn="l" defTabSz="609585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pPr algn="ctr" defTabSz="457178">
                    <a:defRPr/>
                  </a:pPr>
                  <a:endParaRPr lang="en-US">
                    <a:solidFill>
                      <a:srgbClr val="005073"/>
                    </a:solidFill>
                    <a:latin typeface="CiscoSansTT"/>
                    <a:cs typeface="CiscoSansTT"/>
                  </a:endParaRPr>
                </a:p>
              </p:txBody>
            </p:sp>
            <p:pic>
              <p:nvPicPr>
                <p:cNvPr id="82" name="WebexLogo_Color.png" descr="WebexLogo_Color.png">
                  <a:extLst>
                    <a:ext uri="{FF2B5EF4-FFF2-40B4-BE49-F238E27FC236}">
                      <a16:creationId xmlns:a16="http://schemas.microsoft.com/office/drawing/2014/main" id="{AC51DD31-2DA1-B8E6-4DD3-BF9FCAFB64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61774" y="2788306"/>
                  <a:ext cx="149225" cy="149225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</p:grpSp>
          <p:sp>
            <p:nvSpPr>
              <p:cNvPr id="80" name="Notes">
                <a:extLst>
                  <a:ext uri="{FF2B5EF4-FFF2-40B4-BE49-F238E27FC236}">
                    <a16:creationId xmlns:a16="http://schemas.microsoft.com/office/drawing/2014/main" id="{AF12A1C4-FE91-10F1-7562-516293DDFC16}"/>
                  </a:ext>
                </a:extLst>
              </p:cNvPr>
              <p:cNvSpPr/>
              <p:nvPr/>
            </p:nvSpPr>
            <p:spPr>
              <a:xfrm>
                <a:off x="6763084" y="3098829"/>
                <a:ext cx="1281248" cy="99604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>
                <a:defPPr>
                  <a:defRPr lang="en-US"/>
                </a:defPPr>
                <a:lvl1pPr algn="l" defTabSz="609585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609585" algn="l" defTabSz="609585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1219170" algn="l" defTabSz="609585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828754" algn="l" defTabSz="609585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2438339" algn="l" defTabSz="609585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3047924" algn="l" defTabSz="609585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3657509" algn="l" defTabSz="609585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4267093" algn="l" defTabSz="609585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4876678" algn="l" defTabSz="609585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 defTabSz="457189">
                  <a:defRPr/>
                </a:pPr>
                <a:r>
                  <a:rPr lang="en-US" sz="450">
                    <a:solidFill>
                      <a:srgbClr val="525E6C">
                        <a:lumMod val="65000"/>
                      </a:srgbClr>
                    </a:solidFill>
                    <a:latin typeface="CiscoSansTT"/>
                    <a:cs typeface="CiscoSansTT"/>
                  </a:rPr>
                  <a:t>Enter your personal notes here</a:t>
                </a:r>
              </a:p>
            </p:txBody>
          </p:sp>
        </p:grp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EF524046-F05A-D72D-1E58-71536B5A0E82}"/>
                </a:ext>
              </a:extLst>
            </p:cNvPr>
            <p:cNvSpPr/>
            <p:nvPr/>
          </p:nvSpPr>
          <p:spPr>
            <a:xfrm>
              <a:off x="8294569" y="4685092"/>
              <a:ext cx="2637890" cy="357635"/>
            </a:xfrm>
            <a:prstGeom prst="roundRect">
              <a:avLst>
                <a:gd name="adj" fmla="val 18271"/>
              </a:avLst>
            </a:prstGeom>
            <a:noFill/>
            <a:ln w="25400" cap="flat" cmpd="sng" algn="ctr">
              <a:solidFill>
                <a:srgbClr val="3070E7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defTabSz="609585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85" algn="l" defTabSz="609585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70" algn="l" defTabSz="609585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754" algn="l" defTabSz="609585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339" algn="l" defTabSz="609585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924" algn="l" defTabSz="6095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509" algn="l" defTabSz="6095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7093" algn="l" defTabSz="6095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678" algn="l" defTabSz="6095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 defTabSz="457189">
                <a:defRPr/>
              </a:pPr>
              <a:endParaRPr lang="en-US" sz="1350">
                <a:solidFill>
                  <a:srgbClr val="FFFFFF"/>
                </a:solidFill>
                <a:latin typeface="CiscoSansTT"/>
                <a:cs typeface="CiscoSansTT"/>
              </a:endParaRPr>
            </a:p>
          </p:txBody>
        </p:sp>
        <p:sp>
          <p:nvSpPr>
            <p:cNvPr id="69" name="Round Same Side Corner Rectangle 68">
              <a:extLst>
                <a:ext uri="{FF2B5EF4-FFF2-40B4-BE49-F238E27FC236}">
                  <a16:creationId xmlns:a16="http://schemas.microsoft.com/office/drawing/2014/main" id="{C92FC6F5-18D7-B898-6711-5E53168BC269}"/>
                </a:ext>
              </a:extLst>
            </p:cNvPr>
            <p:cNvSpPr/>
            <p:nvPr/>
          </p:nvSpPr>
          <p:spPr>
            <a:xfrm>
              <a:off x="8481094" y="892193"/>
              <a:ext cx="2252306" cy="694893"/>
            </a:xfrm>
            <a:prstGeom prst="round2SameRect">
              <a:avLst>
                <a:gd name="adj1" fmla="val 34366"/>
                <a:gd name="adj2" fmla="val 0"/>
              </a:avLst>
            </a:prstGeom>
            <a:solidFill>
              <a:srgbClr val="07182D"/>
            </a:solidFill>
            <a:ln w="15875" cap="flat" cmpd="sng" algn="ctr">
              <a:noFill/>
              <a:prstDash val="solid"/>
            </a:ln>
            <a:effectLst/>
          </p:spPr>
          <p:txBody>
            <a:bodyPr wrap="none" lIns="137160" tIns="137160" rIns="0" bIns="68580" rtlCol="0" anchor="b"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563" kern="0" dirty="0">
                  <a:solidFill>
                    <a:srgbClr val="FFFFFF"/>
                  </a:solidFill>
                  <a:latin typeface="CiscoSansTT"/>
                  <a:ea typeface="+mn-ea"/>
                  <a:cs typeface="+mn-cs"/>
                </a:rPr>
                <a:t>Catalyst 9000 Series Switching Family - …</a:t>
              </a: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58D538E7-296A-FB31-3B70-897E5EBBE67A}"/>
                </a:ext>
              </a:extLst>
            </p:cNvPr>
            <p:cNvSpPr/>
            <p:nvPr/>
          </p:nvSpPr>
          <p:spPr>
            <a:xfrm rot="18900000">
              <a:off x="8587985" y="1382693"/>
              <a:ext cx="95845" cy="97074"/>
            </a:xfrm>
            <a:custGeom>
              <a:avLst/>
              <a:gdLst>
                <a:gd name="connsiteX0" fmla="*/ 0 w 1048871"/>
                <a:gd name="connsiteY0" fmla="*/ 1062318 h 1062318"/>
                <a:gd name="connsiteX1" fmla="*/ 0 w 1048871"/>
                <a:gd name="connsiteY1" fmla="*/ 0 h 1062318"/>
                <a:gd name="connsiteX2" fmla="*/ 1048871 w 1048871"/>
                <a:gd name="connsiteY2" fmla="*/ 0 h 106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8871" h="1062318">
                  <a:moveTo>
                    <a:pt x="0" y="1062318"/>
                  </a:moveTo>
                  <a:lnTo>
                    <a:pt x="0" y="0"/>
                  </a:lnTo>
                  <a:lnTo>
                    <a:pt x="1048871" y="0"/>
                  </a:lnTo>
                </a:path>
              </a:pathLst>
            </a:custGeom>
            <a:noFill/>
            <a:ln w="15875" cap="rnd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kern="0">
                <a:solidFill>
                  <a:srgbClr val="FFFFFF"/>
                </a:solidFill>
                <a:latin typeface="CiscoSansTT"/>
                <a:ea typeface="+mn-ea"/>
                <a:cs typeface="+mn-cs"/>
              </a:endParaRPr>
            </a:p>
          </p:txBody>
        </p:sp>
        <p:grpSp>
          <p:nvGrpSpPr>
            <p:cNvPr id="71" name="Graphic 103">
              <a:extLst>
                <a:ext uri="{FF2B5EF4-FFF2-40B4-BE49-F238E27FC236}">
                  <a16:creationId xmlns:a16="http://schemas.microsoft.com/office/drawing/2014/main" id="{EB9A1329-9054-C58E-932C-765DF78406E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692847" y="1060584"/>
              <a:ext cx="1828800" cy="76464"/>
              <a:chOff x="0" y="3174651"/>
              <a:chExt cx="7772490" cy="324972"/>
            </a:xfrm>
            <a:solidFill>
              <a:srgbClr val="FFFFFF"/>
            </a:solidFill>
          </p:grpSpPr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41FE0BE3-6C5B-4F03-092D-0787E3C3745F}"/>
                  </a:ext>
                </a:extLst>
              </p:cNvPr>
              <p:cNvSpPr/>
              <p:nvPr/>
            </p:nvSpPr>
            <p:spPr>
              <a:xfrm>
                <a:off x="0" y="3178472"/>
                <a:ext cx="801736" cy="309820"/>
              </a:xfrm>
              <a:custGeom>
                <a:avLst/>
                <a:gdLst>
                  <a:gd name="connsiteX0" fmla="*/ 116946 w 801736"/>
                  <a:gd name="connsiteY0" fmla="*/ 0 h 309820"/>
                  <a:gd name="connsiteX1" fmla="*/ 243574 w 801736"/>
                  <a:gd name="connsiteY1" fmla="*/ 152133 h 309820"/>
                  <a:gd name="connsiteX2" fmla="*/ 243574 w 801736"/>
                  <a:gd name="connsiteY2" fmla="*/ 152533 h 309820"/>
                  <a:gd name="connsiteX3" fmla="*/ 116316 w 801736"/>
                  <a:gd name="connsiteY3" fmla="*/ 309821 h 309820"/>
                  <a:gd name="connsiteX4" fmla="*/ 4413 w 801736"/>
                  <a:gd name="connsiteY4" fmla="*/ 229933 h 309820"/>
                  <a:gd name="connsiteX5" fmla="*/ 4008 w 801736"/>
                  <a:gd name="connsiteY5" fmla="*/ 228067 h 309820"/>
                  <a:gd name="connsiteX6" fmla="*/ 66691 w 801736"/>
                  <a:gd name="connsiteY6" fmla="*/ 228067 h 309820"/>
                  <a:gd name="connsiteX7" fmla="*/ 67322 w 801736"/>
                  <a:gd name="connsiteY7" fmla="*/ 229711 h 309820"/>
                  <a:gd name="connsiteX8" fmla="*/ 116541 w 801736"/>
                  <a:gd name="connsiteY8" fmla="*/ 260013 h 309820"/>
                  <a:gd name="connsiteX9" fmla="*/ 182602 w 801736"/>
                  <a:gd name="connsiteY9" fmla="*/ 165374 h 309820"/>
                  <a:gd name="connsiteX10" fmla="*/ 182827 w 801736"/>
                  <a:gd name="connsiteY10" fmla="*/ 153955 h 309820"/>
                  <a:gd name="connsiteX11" fmla="*/ 181791 w 801736"/>
                  <a:gd name="connsiteY11" fmla="*/ 153955 h 309820"/>
                  <a:gd name="connsiteX12" fmla="*/ 98934 w 801736"/>
                  <a:gd name="connsiteY12" fmla="*/ 202119 h 309820"/>
                  <a:gd name="connsiteX13" fmla="*/ 0 w 801736"/>
                  <a:gd name="connsiteY13" fmla="*/ 104992 h 309820"/>
                  <a:gd name="connsiteX14" fmla="*/ 0 w 801736"/>
                  <a:gd name="connsiteY14" fmla="*/ 104592 h 309820"/>
                  <a:gd name="connsiteX15" fmla="*/ 116946 w 801736"/>
                  <a:gd name="connsiteY15" fmla="*/ 0 h 309820"/>
                  <a:gd name="connsiteX16" fmla="*/ 117171 w 801736"/>
                  <a:gd name="connsiteY16" fmla="*/ 155821 h 309820"/>
                  <a:gd name="connsiteX17" fmla="*/ 173325 w 801736"/>
                  <a:gd name="connsiteY17" fmla="*/ 103525 h 309820"/>
                  <a:gd name="connsiteX18" fmla="*/ 173325 w 801736"/>
                  <a:gd name="connsiteY18" fmla="*/ 103303 h 309820"/>
                  <a:gd name="connsiteX19" fmla="*/ 117802 w 801736"/>
                  <a:gd name="connsiteY19" fmla="*/ 49763 h 309820"/>
                  <a:gd name="connsiteX20" fmla="*/ 61873 w 801736"/>
                  <a:gd name="connsiteY20" fmla="*/ 102459 h 309820"/>
                  <a:gd name="connsiteX21" fmla="*/ 61873 w 801736"/>
                  <a:gd name="connsiteY21" fmla="*/ 102859 h 309820"/>
                  <a:gd name="connsiteX22" fmla="*/ 117171 w 801736"/>
                  <a:gd name="connsiteY22" fmla="*/ 155777 h 309820"/>
                  <a:gd name="connsiteX23" fmla="*/ 312742 w 801736"/>
                  <a:gd name="connsiteY23" fmla="*/ 114544 h 309820"/>
                  <a:gd name="connsiteX24" fmla="*/ 278654 w 801736"/>
                  <a:gd name="connsiteY24" fmla="*/ 80910 h 309820"/>
                  <a:gd name="connsiteX25" fmla="*/ 312742 w 801736"/>
                  <a:gd name="connsiteY25" fmla="*/ 47275 h 309820"/>
                  <a:gd name="connsiteX26" fmla="*/ 346831 w 801736"/>
                  <a:gd name="connsiteY26" fmla="*/ 80910 h 309820"/>
                  <a:gd name="connsiteX27" fmla="*/ 312742 w 801736"/>
                  <a:gd name="connsiteY27" fmla="*/ 114544 h 309820"/>
                  <a:gd name="connsiteX28" fmla="*/ 312742 w 801736"/>
                  <a:gd name="connsiteY28" fmla="*/ 262279 h 309820"/>
                  <a:gd name="connsiteX29" fmla="*/ 278654 w 801736"/>
                  <a:gd name="connsiteY29" fmla="*/ 228645 h 309820"/>
                  <a:gd name="connsiteX30" fmla="*/ 312742 w 801736"/>
                  <a:gd name="connsiteY30" fmla="*/ 195010 h 309820"/>
                  <a:gd name="connsiteX31" fmla="*/ 346831 w 801736"/>
                  <a:gd name="connsiteY31" fmla="*/ 228645 h 309820"/>
                  <a:gd name="connsiteX32" fmla="*/ 312742 w 801736"/>
                  <a:gd name="connsiteY32" fmla="*/ 262279 h 309820"/>
                  <a:gd name="connsiteX33" fmla="*/ 530874 w 801736"/>
                  <a:gd name="connsiteY33" fmla="*/ 304622 h 309820"/>
                  <a:gd name="connsiteX34" fmla="*/ 530874 w 801736"/>
                  <a:gd name="connsiteY34" fmla="*/ 249616 h 309820"/>
                  <a:gd name="connsiteX35" fmla="*/ 379839 w 801736"/>
                  <a:gd name="connsiteY35" fmla="*/ 249616 h 309820"/>
                  <a:gd name="connsiteX36" fmla="*/ 379839 w 801736"/>
                  <a:gd name="connsiteY36" fmla="*/ 197320 h 309820"/>
                  <a:gd name="connsiteX37" fmla="*/ 501649 w 801736"/>
                  <a:gd name="connsiteY37" fmla="*/ 5154 h 309820"/>
                  <a:gd name="connsiteX38" fmla="*/ 591261 w 801736"/>
                  <a:gd name="connsiteY38" fmla="*/ 5154 h 309820"/>
                  <a:gd name="connsiteX39" fmla="*/ 591261 w 801736"/>
                  <a:gd name="connsiteY39" fmla="*/ 199586 h 309820"/>
                  <a:gd name="connsiteX40" fmla="*/ 631204 w 801736"/>
                  <a:gd name="connsiteY40" fmla="*/ 199586 h 309820"/>
                  <a:gd name="connsiteX41" fmla="*/ 631204 w 801736"/>
                  <a:gd name="connsiteY41" fmla="*/ 249616 h 309820"/>
                  <a:gd name="connsiteX42" fmla="*/ 591261 w 801736"/>
                  <a:gd name="connsiteY42" fmla="*/ 249616 h 309820"/>
                  <a:gd name="connsiteX43" fmla="*/ 591261 w 801736"/>
                  <a:gd name="connsiteY43" fmla="*/ 304622 h 309820"/>
                  <a:gd name="connsiteX44" fmla="*/ 530919 w 801736"/>
                  <a:gd name="connsiteY44" fmla="*/ 304622 h 309820"/>
                  <a:gd name="connsiteX45" fmla="*/ 435182 w 801736"/>
                  <a:gd name="connsiteY45" fmla="*/ 201275 h 309820"/>
                  <a:gd name="connsiteX46" fmla="*/ 532135 w 801736"/>
                  <a:gd name="connsiteY46" fmla="*/ 201275 h 309820"/>
                  <a:gd name="connsiteX47" fmla="*/ 532135 w 801736"/>
                  <a:gd name="connsiteY47" fmla="*/ 50430 h 309820"/>
                  <a:gd name="connsiteX48" fmla="*/ 530649 w 801736"/>
                  <a:gd name="connsiteY48" fmla="*/ 50430 h 309820"/>
                  <a:gd name="connsiteX49" fmla="*/ 435137 w 801736"/>
                  <a:gd name="connsiteY49" fmla="*/ 199631 h 309820"/>
                  <a:gd name="connsiteX50" fmla="*/ 435137 w 801736"/>
                  <a:gd name="connsiteY50" fmla="*/ 201275 h 309820"/>
                  <a:gd name="connsiteX51" fmla="*/ 738873 w 801736"/>
                  <a:gd name="connsiteY51" fmla="*/ 304622 h 309820"/>
                  <a:gd name="connsiteX52" fmla="*/ 738873 w 801736"/>
                  <a:gd name="connsiteY52" fmla="*/ 62648 h 309820"/>
                  <a:gd name="connsiteX53" fmla="*/ 737613 w 801736"/>
                  <a:gd name="connsiteY53" fmla="*/ 62648 h 309820"/>
                  <a:gd name="connsiteX54" fmla="*/ 660204 w 801736"/>
                  <a:gd name="connsiteY54" fmla="*/ 114544 h 309820"/>
                  <a:gd name="connsiteX55" fmla="*/ 660204 w 801736"/>
                  <a:gd name="connsiteY55" fmla="*/ 58916 h 309820"/>
                  <a:gd name="connsiteX56" fmla="*/ 738648 w 801736"/>
                  <a:gd name="connsiteY56" fmla="*/ 5154 h 309820"/>
                  <a:gd name="connsiteX57" fmla="*/ 801737 w 801736"/>
                  <a:gd name="connsiteY57" fmla="*/ 5154 h 309820"/>
                  <a:gd name="connsiteX58" fmla="*/ 801737 w 801736"/>
                  <a:gd name="connsiteY58" fmla="*/ 304622 h 309820"/>
                  <a:gd name="connsiteX59" fmla="*/ 738828 w 801736"/>
                  <a:gd name="connsiteY59" fmla="*/ 304622 h 309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801736" h="309820">
                    <a:moveTo>
                      <a:pt x="116946" y="0"/>
                    </a:moveTo>
                    <a:cubicBezTo>
                      <a:pt x="190122" y="0"/>
                      <a:pt x="243574" y="50652"/>
                      <a:pt x="243574" y="152133"/>
                    </a:cubicBezTo>
                    <a:lnTo>
                      <a:pt x="243574" y="152533"/>
                    </a:lnTo>
                    <a:cubicBezTo>
                      <a:pt x="243574" y="250683"/>
                      <a:pt x="195391" y="309821"/>
                      <a:pt x="116316" y="309821"/>
                    </a:cubicBezTo>
                    <a:cubicBezTo>
                      <a:pt x="57640" y="309821"/>
                      <a:pt x="13464" y="276186"/>
                      <a:pt x="4413" y="229933"/>
                    </a:cubicBezTo>
                    <a:lnTo>
                      <a:pt x="4008" y="228067"/>
                    </a:lnTo>
                    <a:lnTo>
                      <a:pt x="66691" y="228067"/>
                    </a:lnTo>
                    <a:lnTo>
                      <a:pt x="67322" y="229711"/>
                    </a:lnTo>
                    <a:cubicBezTo>
                      <a:pt x="74887" y="247750"/>
                      <a:pt x="91729" y="260013"/>
                      <a:pt x="116541" y="260013"/>
                    </a:cubicBezTo>
                    <a:cubicBezTo>
                      <a:pt x="160942" y="260013"/>
                      <a:pt x="180260" y="218292"/>
                      <a:pt x="182602" y="165374"/>
                    </a:cubicBezTo>
                    <a:cubicBezTo>
                      <a:pt x="182827" y="161420"/>
                      <a:pt x="183007" y="157288"/>
                      <a:pt x="182827" y="153955"/>
                    </a:cubicBezTo>
                    <a:lnTo>
                      <a:pt x="181791" y="153955"/>
                    </a:lnTo>
                    <a:cubicBezTo>
                      <a:pt x="169813" y="181769"/>
                      <a:pt x="139957" y="202119"/>
                      <a:pt x="98934" y="202119"/>
                    </a:cubicBezTo>
                    <a:cubicBezTo>
                      <a:pt x="40168" y="202119"/>
                      <a:pt x="0" y="161242"/>
                      <a:pt x="0" y="104992"/>
                    </a:cubicBezTo>
                    <a:lnTo>
                      <a:pt x="0" y="104592"/>
                    </a:lnTo>
                    <a:cubicBezTo>
                      <a:pt x="0" y="43365"/>
                      <a:pt x="49444" y="0"/>
                      <a:pt x="116946" y="0"/>
                    </a:cubicBezTo>
                    <a:close/>
                    <a:moveTo>
                      <a:pt x="117171" y="155821"/>
                    </a:moveTo>
                    <a:cubicBezTo>
                      <a:pt x="148918" y="155821"/>
                      <a:pt x="173325" y="134050"/>
                      <a:pt x="173325" y="103525"/>
                    </a:cubicBezTo>
                    <a:lnTo>
                      <a:pt x="173325" y="103303"/>
                    </a:lnTo>
                    <a:cubicBezTo>
                      <a:pt x="173325" y="73001"/>
                      <a:pt x="148918" y="49763"/>
                      <a:pt x="117802" y="49763"/>
                    </a:cubicBezTo>
                    <a:cubicBezTo>
                      <a:pt x="86685" y="49763"/>
                      <a:pt x="61873" y="72779"/>
                      <a:pt x="61873" y="102459"/>
                    </a:cubicBezTo>
                    <a:lnTo>
                      <a:pt x="61873" y="102859"/>
                    </a:lnTo>
                    <a:cubicBezTo>
                      <a:pt x="61873" y="134005"/>
                      <a:pt x="85650" y="155777"/>
                      <a:pt x="117171" y="155777"/>
                    </a:cubicBezTo>
                    <a:close/>
                    <a:moveTo>
                      <a:pt x="312742" y="114544"/>
                    </a:moveTo>
                    <a:cubicBezTo>
                      <a:pt x="293604" y="114544"/>
                      <a:pt x="278654" y="99793"/>
                      <a:pt x="278654" y="80910"/>
                    </a:cubicBezTo>
                    <a:cubicBezTo>
                      <a:pt x="278654" y="62026"/>
                      <a:pt x="293604" y="47275"/>
                      <a:pt x="312742" y="47275"/>
                    </a:cubicBezTo>
                    <a:cubicBezTo>
                      <a:pt x="331881" y="47275"/>
                      <a:pt x="346831" y="62204"/>
                      <a:pt x="346831" y="80910"/>
                    </a:cubicBezTo>
                    <a:cubicBezTo>
                      <a:pt x="346831" y="99615"/>
                      <a:pt x="331700" y="114544"/>
                      <a:pt x="312742" y="114544"/>
                    </a:cubicBezTo>
                    <a:close/>
                    <a:moveTo>
                      <a:pt x="312742" y="262279"/>
                    </a:moveTo>
                    <a:cubicBezTo>
                      <a:pt x="293604" y="262279"/>
                      <a:pt x="278654" y="247350"/>
                      <a:pt x="278654" y="228645"/>
                    </a:cubicBezTo>
                    <a:cubicBezTo>
                      <a:pt x="278654" y="209939"/>
                      <a:pt x="293604" y="195010"/>
                      <a:pt x="312742" y="195010"/>
                    </a:cubicBezTo>
                    <a:cubicBezTo>
                      <a:pt x="331881" y="195010"/>
                      <a:pt x="346831" y="209761"/>
                      <a:pt x="346831" y="228645"/>
                    </a:cubicBezTo>
                    <a:cubicBezTo>
                      <a:pt x="346831" y="247528"/>
                      <a:pt x="331700" y="262279"/>
                      <a:pt x="312742" y="262279"/>
                    </a:cubicBezTo>
                    <a:close/>
                    <a:moveTo>
                      <a:pt x="530874" y="304622"/>
                    </a:moveTo>
                    <a:lnTo>
                      <a:pt x="530874" y="249616"/>
                    </a:lnTo>
                    <a:lnTo>
                      <a:pt x="379839" y="249616"/>
                    </a:lnTo>
                    <a:lnTo>
                      <a:pt x="379839" y="197320"/>
                    </a:lnTo>
                    <a:lnTo>
                      <a:pt x="501649" y="5154"/>
                    </a:lnTo>
                    <a:lnTo>
                      <a:pt x="591261" y="5154"/>
                    </a:lnTo>
                    <a:lnTo>
                      <a:pt x="591261" y="199586"/>
                    </a:lnTo>
                    <a:lnTo>
                      <a:pt x="631204" y="199586"/>
                    </a:lnTo>
                    <a:lnTo>
                      <a:pt x="631204" y="249616"/>
                    </a:lnTo>
                    <a:lnTo>
                      <a:pt x="591261" y="249616"/>
                    </a:lnTo>
                    <a:lnTo>
                      <a:pt x="591261" y="304622"/>
                    </a:lnTo>
                    <a:lnTo>
                      <a:pt x="530919" y="304622"/>
                    </a:lnTo>
                    <a:close/>
                    <a:moveTo>
                      <a:pt x="435182" y="201275"/>
                    </a:moveTo>
                    <a:lnTo>
                      <a:pt x="532135" y="201275"/>
                    </a:lnTo>
                    <a:lnTo>
                      <a:pt x="532135" y="50430"/>
                    </a:lnTo>
                    <a:lnTo>
                      <a:pt x="530649" y="50430"/>
                    </a:lnTo>
                    <a:lnTo>
                      <a:pt x="435137" y="199631"/>
                    </a:lnTo>
                    <a:lnTo>
                      <a:pt x="435137" y="201275"/>
                    </a:lnTo>
                    <a:close/>
                    <a:moveTo>
                      <a:pt x="738873" y="304622"/>
                    </a:moveTo>
                    <a:lnTo>
                      <a:pt x="738873" y="62648"/>
                    </a:lnTo>
                    <a:lnTo>
                      <a:pt x="737613" y="62648"/>
                    </a:lnTo>
                    <a:lnTo>
                      <a:pt x="660204" y="114544"/>
                    </a:lnTo>
                    <a:lnTo>
                      <a:pt x="660204" y="58916"/>
                    </a:lnTo>
                    <a:lnTo>
                      <a:pt x="738648" y="5154"/>
                    </a:lnTo>
                    <a:lnTo>
                      <a:pt x="801737" y="5154"/>
                    </a:lnTo>
                    <a:lnTo>
                      <a:pt x="801737" y="304622"/>
                    </a:lnTo>
                    <a:lnTo>
                      <a:pt x="738828" y="30462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kern="0">
                  <a:solidFill>
                    <a:srgbClr val="07182D"/>
                  </a:solidFill>
                  <a:latin typeface="CiscoSansTT"/>
                  <a:ea typeface="+mn-ea"/>
                  <a:cs typeface="+mn-cs"/>
                </a:endParaRPr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829C20B4-18DE-F29D-0450-9E85C6AB5F0D}"/>
                  </a:ext>
                </a:extLst>
              </p:cNvPr>
              <p:cNvSpPr/>
              <p:nvPr/>
            </p:nvSpPr>
            <p:spPr>
              <a:xfrm>
                <a:off x="7080089" y="3174651"/>
                <a:ext cx="633410" cy="324972"/>
              </a:xfrm>
              <a:custGeom>
                <a:avLst/>
                <a:gdLst>
                  <a:gd name="connsiteX0" fmla="*/ 512276 w 633410"/>
                  <a:gd name="connsiteY0" fmla="*/ 324972 h 324972"/>
                  <a:gd name="connsiteX1" fmla="*/ 121134 w 633410"/>
                  <a:gd name="connsiteY1" fmla="*/ 324972 h 324972"/>
                  <a:gd name="connsiteX2" fmla="*/ 0 w 633410"/>
                  <a:gd name="connsiteY2" fmla="*/ 205451 h 324972"/>
                  <a:gd name="connsiteX3" fmla="*/ 0 w 633410"/>
                  <a:gd name="connsiteY3" fmla="*/ 119521 h 324972"/>
                  <a:gd name="connsiteX4" fmla="*/ 121134 w 633410"/>
                  <a:gd name="connsiteY4" fmla="*/ 0 h 324972"/>
                  <a:gd name="connsiteX5" fmla="*/ 512276 w 633410"/>
                  <a:gd name="connsiteY5" fmla="*/ 0 h 324972"/>
                  <a:gd name="connsiteX6" fmla="*/ 633410 w 633410"/>
                  <a:gd name="connsiteY6" fmla="*/ 119521 h 324972"/>
                  <a:gd name="connsiteX7" fmla="*/ 633410 w 633410"/>
                  <a:gd name="connsiteY7" fmla="*/ 205451 h 324972"/>
                  <a:gd name="connsiteX8" fmla="*/ 512276 w 633410"/>
                  <a:gd name="connsiteY8" fmla="*/ 324972 h 324972"/>
                  <a:gd name="connsiteX9" fmla="*/ 121134 w 633410"/>
                  <a:gd name="connsiteY9" fmla="*/ 24971 h 324972"/>
                  <a:gd name="connsiteX10" fmla="*/ 25308 w 633410"/>
                  <a:gd name="connsiteY10" fmla="*/ 119521 h 324972"/>
                  <a:gd name="connsiteX11" fmla="*/ 25308 w 633410"/>
                  <a:gd name="connsiteY11" fmla="*/ 205451 h 324972"/>
                  <a:gd name="connsiteX12" fmla="*/ 121134 w 633410"/>
                  <a:gd name="connsiteY12" fmla="*/ 300002 h 324972"/>
                  <a:gd name="connsiteX13" fmla="*/ 512276 w 633410"/>
                  <a:gd name="connsiteY13" fmla="*/ 300002 h 324972"/>
                  <a:gd name="connsiteX14" fmla="*/ 608103 w 633410"/>
                  <a:gd name="connsiteY14" fmla="*/ 205451 h 324972"/>
                  <a:gd name="connsiteX15" fmla="*/ 608103 w 633410"/>
                  <a:gd name="connsiteY15" fmla="*/ 119521 h 324972"/>
                  <a:gd name="connsiteX16" fmla="*/ 512276 w 633410"/>
                  <a:gd name="connsiteY16" fmla="*/ 24971 h 324972"/>
                  <a:gd name="connsiteX17" fmla="*/ 121134 w 633410"/>
                  <a:gd name="connsiteY17" fmla="*/ 24971 h 324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33410" h="324972">
                    <a:moveTo>
                      <a:pt x="512276" y="324972"/>
                    </a:moveTo>
                    <a:lnTo>
                      <a:pt x="121134" y="324972"/>
                    </a:lnTo>
                    <a:cubicBezTo>
                      <a:pt x="54353" y="324972"/>
                      <a:pt x="0" y="271343"/>
                      <a:pt x="0" y="205451"/>
                    </a:cubicBezTo>
                    <a:lnTo>
                      <a:pt x="0" y="119521"/>
                    </a:lnTo>
                    <a:cubicBezTo>
                      <a:pt x="0" y="53629"/>
                      <a:pt x="54353" y="0"/>
                      <a:pt x="121134" y="0"/>
                    </a:cubicBezTo>
                    <a:lnTo>
                      <a:pt x="512276" y="0"/>
                    </a:lnTo>
                    <a:cubicBezTo>
                      <a:pt x="579057" y="0"/>
                      <a:pt x="633410" y="53629"/>
                      <a:pt x="633410" y="119521"/>
                    </a:cubicBezTo>
                    <a:lnTo>
                      <a:pt x="633410" y="205451"/>
                    </a:lnTo>
                    <a:cubicBezTo>
                      <a:pt x="633410" y="271343"/>
                      <a:pt x="579057" y="324972"/>
                      <a:pt x="512276" y="324972"/>
                    </a:cubicBezTo>
                    <a:close/>
                    <a:moveTo>
                      <a:pt x="121134" y="24971"/>
                    </a:moveTo>
                    <a:cubicBezTo>
                      <a:pt x="68313" y="24971"/>
                      <a:pt x="25308" y="67358"/>
                      <a:pt x="25308" y="119521"/>
                    </a:cubicBezTo>
                    <a:lnTo>
                      <a:pt x="25308" y="205451"/>
                    </a:lnTo>
                    <a:cubicBezTo>
                      <a:pt x="25308" y="257569"/>
                      <a:pt x="68268" y="300002"/>
                      <a:pt x="121134" y="300002"/>
                    </a:cubicBezTo>
                    <a:lnTo>
                      <a:pt x="512276" y="300002"/>
                    </a:lnTo>
                    <a:cubicBezTo>
                      <a:pt x="565098" y="300002"/>
                      <a:pt x="608103" y="257614"/>
                      <a:pt x="608103" y="205451"/>
                    </a:cubicBezTo>
                    <a:lnTo>
                      <a:pt x="608103" y="119521"/>
                    </a:lnTo>
                    <a:cubicBezTo>
                      <a:pt x="608103" y="67403"/>
                      <a:pt x="565143" y="24971"/>
                      <a:pt x="512276" y="24971"/>
                    </a:cubicBezTo>
                    <a:lnTo>
                      <a:pt x="121134" y="2497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kern="0">
                  <a:solidFill>
                    <a:srgbClr val="07182D"/>
                  </a:solidFill>
                  <a:latin typeface="CiscoSansTT"/>
                  <a:ea typeface="+mn-ea"/>
                  <a:cs typeface="+mn-cs"/>
                </a:endParaRPr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07BE5430-47E5-D634-DB3C-A71CE2C549EA}"/>
                  </a:ext>
                </a:extLst>
              </p:cNvPr>
              <p:cNvSpPr/>
              <p:nvPr/>
            </p:nvSpPr>
            <p:spPr>
              <a:xfrm>
                <a:off x="7738851" y="3294083"/>
                <a:ext cx="33638" cy="101925"/>
              </a:xfrm>
              <a:custGeom>
                <a:avLst/>
                <a:gdLst>
                  <a:gd name="connsiteX0" fmla="*/ 0 w 33638"/>
                  <a:gd name="connsiteY0" fmla="*/ 44 h 101925"/>
                  <a:gd name="connsiteX1" fmla="*/ 0 w 33638"/>
                  <a:gd name="connsiteY1" fmla="*/ 101926 h 101925"/>
                  <a:gd name="connsiteX2" fmla="*/ 33638 w 33638"/>
                  <a:gd name="connsiteY2" fmla="*/ 50963 h 101925"/>
                  <a:gd name="connsiteX3" fmla="*/ 0 w 33638"/>
                  <a:gd name="connsiteY3" fmla="*/ 0 h 10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638" h="101925">
                    <a:moveTo>
                      <a:pt x="0" y="44"/>
                    </a:moveTo>
                    <a:lnTo>
                      <a:pt x="0" y="101926"/>
                    </a:lnTo>
                    <a:cubicBezTo>
                      <a:pt x="20399" y="93306"/>
                      <a:pt x="33638" y="73223"/>
                      <a:pt x="33638" y="50963"/>
                    </a:cubicBezTo>
                    <a:cubicBezTo>
                      <a:pt x="33638" y="28703"/>
                      <a:pt x="20399" y="8664"/>
                      <a:pt x="0" y="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kern="0">
                  <a:solidFill>
                    <a:srgbClr val="07182D"/>
                  </a:solidFill>
                  <a:latin typeface="CiscoSansTT"/>
                  <a:ea typeface="+mn-ea"/>
                  <a:cs typeface="+mn-cs"/>
                </a:endParaRPr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7472DBBA-46CB-C139-65C3-713512CE24F3}"/>
                  </a:ext>
                </a:extLst>
              </p:cNvPr>
              <p:cNvSpPr/>
              <p:nvPr/>
            </p:nvSpPr>
            <p:spPr>
              <a:xfrm>
                <a:off x="7130749" y="3224592"/>
                <a:ext cx="532089" cy="225001"/>
              </a:xfrm>
              <a:custGeom>
                <a:avLst/>
                <a:gdLst>
                  <a:gd name="connsiteX0" fmla="*/ 457653 w 532089"/>
                  <a:gd name="connsiteY0" fmla="*/ 0 h 225001"/>
                  <a:gd name="connsiteX1" fmla="*/ 532090 w 532089"/>
                  <a:gd name="connsiteY1" fmla="*/ 73445 h 225001"/>
                  <a:gd name="connsiteX2" fmla="*/ 532090 w 532089"/>
                  <a:gd name="connsiteY2" fmla="*/ 151556 h 225001"/>
                  <a:gd name="connsiteX3" fmla="*/ 457653 w 532089"/>
                  <a:gd name="connsiteY3" fmla="*/ 225001 h 225001"/>
                  <a:gd name="connsiteX4" fmla="*/ 74437 w 532089"/>
                  <a:gd name="connsiteY4" fmla="*/ 225001 h 225001"/>
                  <a:gd name="connsiteX5" fmla="*/ 0 w 532089"/>
                  <a:gd name="connsiteY5" fmla="*/ 151556 h 225001"/>
                  <a:gd name="connsiteX6" fmla="*/ 0 w 532089"/>
                  <a:gd name="connsiteY6" fmla="*/ 73445 h 225001"/>
                  <a:gd name="connsiteX7" fmla="*/ 74437 w 532089"/>
                  <a:gd name="connsiteY7" fmla="*/ 0 h 225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2089" h="225001">
                    <a:moveTo>
                      <a:pt x="457653" y="0"/>
                    </a:moveTo>
                    <a:cubicBezTo>
                      <a:pt x="498763" y="0"/>
                      <a:pt x="532090" y="32883"/>
                      <a:pt x="532090" y="73445"/>
                    </a:cubicBezTo>
                    <a:lnTo>
                      <a:pt x="532090" y="151556"/>
                    </a:lnTo>
                    <a:cubicBezTo>
                      <a:pt x="532090" y="192119"/>
                      <a:pt x="498763" y="225001"/>
                      <a:pt x="457653" y="225001"/>
                    </a:cubicBezTo>
                    <a:lnTo>
                      <a:pt x="74437" y="225001"/>
                    </a:lnTo>
                    <a:cubicBezTo>
                      <a:pt x="33327" y="225001"/>
                      <a:pt x="0" y="192119"/>
                      <a:pt x="0" y="151556"/>
                    </a:cubicBezTo>
                    <a:lnTo>
                      <a:pt x="0" y="73445"/>
                    </a:lnTo>
                    <a:cubicBezTo>
                      <a:pt x="0" y="32883"/>
                      <a:pt x="33327" y="0"/>
                      <a:pt x="74437" y="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kern="0">
                  <a:solidFill>
                    <a:srgbClr val="07182D"/>
                  </a:solidFill>
                  <a:latin typeface="CiscoSansTT"/>
                  <a:ea typeface="+mn-ea"/>
                  <a:cs typeface="+mn-cs"/>
                </a:endParaRPr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997692F3-A127-10CB-8887-61A4232DE22A}"/>
                  </a:ext>
                </a:extLst>
              </p:cNvPr>
              <p:cNvSpPr/>
              <p:nvPr/>
            </p:nvSpPr>
            <p:spPr>
              <a:xfrm>
                <a:off x="6464286" y="3190535"/>
                <a:ext cx="434371" cy="308199"/>
              </a:xfrm>
              <a:custGeom>
                <a:avLst/>
                <a:gdLst>
                  <a:gd name="connsiteX0" fmla="*/ 217231 w 434371"/>
                  <a:gd name="connsiteY0" fmla="*/ 61693 h 308199"/>
                  <a:gd name="connsiteX1" fmla="*/ 386503 w 434371"/>
                  <a:gd name="connsiteY1" fmla="*/ 126074 h 308199"/>
                  <a:gd name="connsiteX2" fmla="*/ 398842 w 434371"/>
                  <a:gd name="connsiteY2" fmla="*/ 125986 h 308199"/>
                  <a:gd name="connsiteX3" fmla="*/ 431715 w 434371"/>
                  <a:gd name="connsiteY3" fmla="*/ 94395 h 308199"/>
                  <a:gd name="connsiteX4" fmla="*/ 434372 w 434371"/>
                  <a:gd name="connsiteY4" fmla="*/ 88219 h 308199"/>
                  <a:gd name="connsiteX5" fmla="*/ 431625 w 434371"/>
                  <a:gd name="connsiteY5" fmla="*/ 82043 h 308199"/>
                  <a:gd name="connsiteX6" fmla="*/ 2747 w 434371"/>
                  <a:gd name="connsiteY6" fmla="*/ 82043 h 308199"/>
                  <a:gd name="connsiteX7" fmla="*/ 0 w 434371"/>
                  <a:gd name="connsiteY7" fmla="*/ 88219 h 308199"/>
                  <a:gd name="connsiteX8" fmla="*/ 2657 w 434371"/>
                  <a:gd name="connsiteY8" fmla="*/ 94395 h 308199"/>
                  <a:gd name="connsiteX9" fmla="*/ 35530 w 434371"/>
                  <a:gd name="connsiteY9" fmla="*/ 125986 h 308199"/>
                  <a:gd name="connsiteX10" fmla="*/ 47823 w 434371"/>
                  <a:gd name="connsiteY10" fmla="*/ 126074 h 308199"/>
                  <a:gd name="connsiteX11" fmla="*/ 217141 w 434371"/>
                  <a:gd name="connsiteY11" fmla="*/ 61693 h 308199"/>
                  <a:gd name="connsiteX12" fmla="*/ 217141 w 434371"/>
                  <a:gd name="connsiteY12" fmla="*/ 167174 h 308199"/>
                  <a:gd name="connsiteX13" fmla="*/ 310176 w 434371"/>
                  <a:gd name="connsiteY13" fmla="*/ 203074 h 308199"/>
                  <a:gd name="connsiteX14" fmla="*/ 322424 w 434371"/>
                  <a:gd name="connsiteY14" fmla="*/ 202896 h 308199"/>
                  <a:gd name="connsiteX15" fmla="*/ 355027 w 434371"/>
                  <a:gd name="connsiteY15" fmla="*/ 169928 h 308199"/>
                  <a:gd name="connsiteX16" fmla="*/ 357683 w 434371"/>
                  <a:gd name="connsiteY16" fmla="*/ 163397 h 308199"/>
                  <a:gd name="connsiteX17" fmla="*/ 354936 w 434371"/>
                  <a:gd name="connsiteY17" fmla="*/ 156954 h 308199"/>
                  <a:gd name="connsiteX18" fmla="*/ 79435 w 434371"/>
                  <a:gd name="connsiteY18" fmla="*/ 156954 h 308199"/>
                  <a:gd name="connsiteX19" fmla="*/ 76688 w 434371"/>
                  <a:gd name="connsiteY19" fmla="*/ 163397 h 308199"/>
                  <a:gd name="connsiteX20" fmla="*/ 79345 w 434371"/>
                  <a:gd name="connsiteY20" fmla="*/ 169928 h 308199"/>
                  <a:gd name="connsiteX21" fmla="*/ 111948 w 434371"/>
                  <a:gd name="connsiteY21" fmla="*/ 202896 h 308199"/>
                  <a:gd name="connsiteX22" fmla="*/ 124196 w 434371"/>
                  <a:gd name="connsiteY22" fmla="*/ 203074 h 308199"/>
                  <a:gd name="connsiteX23" fmla="*/ 217186 w 434371"/>
                  <a:gd name="connsiteY23" fmla="*/ 167174 h 308199"/>
                  <a:gd name="connsiteX24" fmla="*/ 281130 w 434371"/>
                  <a:gd name="connsiteY24" fmla="*/ 237020 h 308199"/>
                  <a:gd name="connsiteX25" fmla="*/ 278518 w 434371"/>
                  <a:gd name="connsiteY25" fmla="*/ 244040 h 308199"/>
                  <a:gd name="connsiteX26" fmla="*/ 223355 w 434371"/>
                  <a:gd name="connsiteY26" fmla="*/ 305400 h 308199"/>
                  <a:gd name="connsiteX27" fmla="*/ 217231 w 434371"/>
                  <a:gd name="connsiteY27" fmla="*/ 308199 h 308199"/>
                  <a:gd name="connsiteX28" fmla="*/ 211107 w 434371"/>
                  <a:gd name="connsiteY28" fmla="*/ 305400 h 308199"/>
                  <a:gd name="connsiteX29" fmla="*/ 155943 w 434371"/>
                  <a:gd name="connsiteY29" fmla="*/ 244040 h 308199"/>
                  <a:gd name="connsiteX30" fmla="*/ 153376 w 434371"/>
                  <a:gd name="connsiteY30" fmla="*/ 237020 h 308199"/>
                  <a:gd name="connsiteX31" fmla="*/ 156258 w 434371"/>
                  <a:gd name="connsiteY31" fmla="*/ 230133 h 308199"/>
                  <a:gd name="connsiteX32" fmla="*/ 278294 w 434371"/>
                  <a:gd name="connsiteY32" fmla="*/ 230133 h 308199"/>
                  <a:gd name="connsiteX33" fmla="*/ 281175 w 434371"/>
                  <a:gd name="connsiteY33" fmla="*/ 237020 h 308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434371" h="308199">
                    <a:moveTo>
                      <a:pt x="217231" y="61693"/>
                    </a:moveTo>
                    <a:cubicBezTo>
                      <a:pt x="280230" y="61693"/>
                      <a:pt x="340842" y="84753"/>
                      <a:pt x="386503" y="126074"/>
                    </a:cubicBezTo>
                    <a:cubicBezTo>
                      <a:pt x="389971" y="129273"/>
                      <a:pt x="395465" y="129229"/>
                      <a:pt x="398842" y="125986"/>
                    </a:cubicBezTo>
                    <a:lnTo>
                      <a:pt x="431715" y="94395"/>
                    </a:lnTo>
                    <a:cubicBezTo>
                      <a:pt x="433426" y="92751"/>
                      <a:pt x="434372" y="90529"/>
                      <a:pt x="434372" y="88219"/>
                    </a:cubicBezTo>
                    <a:cubicBezTo>
                      <a:pt x="434372" y="85908"/>
                      <a:pt x="433381" y="83687"/>
                      <a:pt x="431625" y="82043"/>
                    </a:cubicBezTo>
                    <a:cubicBezTo>
                      <a:pt x="311752" y="-27348"/>
                      <a:pt x="122620" y="-27348"/>
                      <a:pt x="2747" y="82043"/>
                    </a:cubicBezTo>
                    <a:cubicBezTo>
                      <a:pt x="1036" y="83687"/>
                      <a:pt x="45" y="85864"/>
                      <a:pt x="0" y="88219"/>
                    </a:cubicBezTo>
                    <a:cubicBezTo>
                      <a:pt x="0" y="90529"/>
                      <a:pt x="945" y="92751"/>
                      <a:pt x="2657" y="94395"/>
                    </a:cubicBezTo>
                    <a:lnTo>
                      <a:pt x="35530" y="125986"/>
                    </a:lnTo>
                    <a:cubicBezTo>
                      <a:pt x="38907" y="129229"/>
                      <a:pt x="44401" y="129273"/>
                      <a:pt x="47823" y="126074"/>
                    </a:cubicBezTo>
                    <a:cubicBezTo>
                      <a:pt x="93530" y="84753"/>
                      <a:pt x="154097" y="61693"/>
                      <a:pt x="217141" y="61693"/>
                    </a:cubicBezTo>
                    <a:close/>
                    <a:moveTo>
                      <a:pt x="217141" y="167174"/>
                    </a:moveTo>
                    <a:cubicBezTo>
                      <a:pt x="251545" y="167174"/>
                      <a:pt x="284688" y="179970"/>
                      <a:pt x="310176" y="203074"/>
                    </a:cubicBezTo>
                    <a:cubicBezTo>
                      <a:pt x="313643" y="206362"/>
                      <a:pt x="319092" y="206273"/>
                      <a:pt x="322424" y="202896"/>
                    </a:cubicBezTo>
                    <a:lnTo>
                      <a:pt x="355027" y="169928"/>
                    </a:lnTo>
                    <a:cubicBezTo>
                      <a:pt x="356738" y="168195"/>
                      <a:pt x="357683" y="165841"/>
                      <a:pt x="357683" y="163397"/>
                    </a:cubicBezTo>
                    <a:cubicBezTo>
                      <a:pt x="357683" y="160953"/>
                      <a:pt x="356648" y="158643"/>
                      <a:pt x="354936" y="156954"/>
                    </a:cubicBezTo>
                    <a:cubicBezTo>
                      <a:pt x="277302" y="84664"/>
                      <a:pt x="157069" y="84664"/>
                      <a:pt x="79435" y="156954"/>
                    </a:cubicBezTo>
                    <a:cubicBezTo>
                      <a:pt x="77679" y="158643"/>
                      <a:pt x="76688" y="160998"/>
                      <a:pt x="76688" y="163397"/>
                    </a:cubicBezTo>
                    <a:cubicBezTo>
                      <a:pt x="76688" y="165841"/>
                      <a:pt x="77634" y="168195"/>
                      <a:pt x="79345" y="169928"/>
                    </a:cubicBezTo>
                    <a:lnTo>
                      <a:pt x="111948" y="202896"/>
                    </a:lnTo>
                    <a:cubicBezTo>
                      <a:pt x="115325" y="206273"/>
                      <a:pt x="120729" y="206318"/>
                      <a:pt x="124196" y="203074"/>
                    </a:cubicBezTo>
                    <a:cubicBezTo>
                      <a:pt x="149684" y="179970"/>
                      <a:pt x="182827" y="167174"/>
                      <a:pt x="217186" y="167174"/>
                    </a:cubicBezTo>
                    <a:close/>
                    <a:moveTo>
                      <a:pt x="281130" y="237020"/>
                    </a:moveTo>
                    <a:cubicBezTo>
                      <a:pt x="281175" y="239641"/>
                      <a:pt x="280230" y="242174"/>
                      <a:pt x="278518" y="244040"/>
                    </a:cubicBezTo>
                    <a:lnTo>
                      <a:pt x="223355" y="305400"/>
                    </a:lnTo>
                    <a:cubicBezTo>
                      <a:pt x="221779" y="307222"/>
                      <a:pt x="219573" y="308199"/>
                      <a:pt x="217231" y="308199"/>
                    </a:cubicBezTo>
                    <a:cubicBezTo>
                      <a:pt x="214889" y="308199"/>
                      <a:pt x="212728" y="307177"/>
                      <a:pt x="211107" y="305400"/>
                    </a:cubicBezTo>
                    <a:lnTo>
                      <a:pt x="155943" y="244040"/>
                    </a:lnTo>
                    <a:cubicBezTo>
                      <a:pt x="154232" y="242174"/>
                      <a:pt x="153287" y="239641"/>
                      <a:pt x="153376" y="237020"/>
                    </a:cubicBezTo>
                    <a:cubicBezTo>
                      <a:pt x="153421" y="234398"/>
                      <a:pt x="154458" y="231910"/>
                      <a:pt x="156258" y="230133"/>
                    </a:cubicBezTo>
                    <a:cubicBezTo>
                      <a:pt x="191473" y="197298"/>
                      <a:pt x="243079" y="197298"/>
                      <a:pt x="278294" y="230133"/>
                    </a:cubicBezTo>
                    <a:cubicBezTo>
                      <a:pt x="280049" y="231910"/>
                      <a:pt x="281086" y="234398"/>
                      <a:pt x="281175" y="23702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kern="0">
                  <a:solidFill>
                    <a:srgbClr val="07182D"/>
                  </a:solidFill>
                  <a:latin typeface="CiscoSansTT"/>
                  <a:ea typeface="+mn-ea"/>
                  <a:cs typeface="+mn-cs"/>
                </a:endParaRPr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96F02148-21FF-F0A5-3D29-AB8D887B1483}"/>
                  </a:ext>
                </a:extLst>
              </p:cNvPr>
              <p:cNvSpPr/>
              <p:nvPr/>
            </p:nvSpPr>
            <p:spPr>
              <a:xfrm>
                <a:off x="5787826" y="3187980"/>
                <a:ext cx="486472" cy="305688"/>
              </a:xfrm>
              <a:custGeom>
                <a:avLst/>
                <a:gdLst>
                  <a:gd name="connsiteX0" fmla="*/ 486473 w 486472"/>
                  <a:gd name="connsiteY0" fmla="*/ 28658 h 305688"/>
                  <a:gd name="connsiteX1" fmla="*/ 459454 w 486472"/>
                  <a:gd name="connsiteY1" fmla="*/ 0 h 305688"/>
                  <a:gd name="connsiteX2" fmla="*/ 432435 w 486472"/>
                  <a:gd name="connsiteY2" fmla="*/ 0 h 305688"/>
                  <a:gd name="connsiteX3" fmla="*/ 405416 w 486472"/>
                  <a:gd name="connsiteY3" fmla="*/ 28658 h 305688"/>
                  <a:gd name="connsiteX4" fmla="*/ 405416 w 486472"/>
                  <a:gd name="connsiteY4" fmla="*/ 277030 h 305688"/>
                  <a:gd name="connsiteX5" fmla="*/ 432435 w 486472"/>
                  <a:gd name="connsiteY5" fmla="*/ 305689 h 305688"/>
                  <a:gd name="connsiteX6" fmla="*/ 459454 w 486472"/>
                  <a:gd name="connsiteY6" fmla="*/ 305689 h 305688"/>
                  <a:gd name="connsiteX7" fmla="*/ 486473 w 486472"/>
                  <a:gd name="connsiteY7" fmla="*/ 277030 h 305688"/>
                  <a:gd name="connsiteX8" fmla="*/ 486473 w 486472"/>
                  <a:gd name="connsiteY8" fmla="*/ 28658 h 305688"/>
                  <a:gd name="connsiteX9" fmla="*/ 298107 w 486472"/>
                  <a:gd name="connsiteY9" fmla="*/ 61138 h 305688"/>
                  <a:gd name="connsiteX10" fmla="*/ 325126 w 486472"/>
                  <a:gd name="connsiteY10" fmla="*/ 61138 h 305688"/>
                  <a:gd name="connsiteX11" fmla="*/ 352144 w 486472"/>
                  <a:gd name="connsiteY11" fmla="*/ 90463 h 305688"/>
                  <a:gd name="connsiteX12" fmla="*/ 352144 w 486472"/>
                  <a:gd name="connsiteY12" fmla="*/ 276320 h 305688"/>
                  <a:gd name="connsiteX13" fmla="*/ 325126 w 486472"/>
                  <a:gd name="connsiteY13" fmla="*/ 305644 h 305688"/>
                  <a:gd name="connsiteX14" fmla="*/ 298107 w 486472"/>
                  <a:gd name="connsiteY14" fmla="*/ 305644 h 305688"/>
                  <a:gd name="connsiteX15" fmla="*/ 271088 w 486472"/>
                  <a:gd name="connsiteY15" fmla="*/ 276320 h 305688"/>
                  <a:gd name="connsiteX16" fmla="*/ 271088 w 486472"/>
                  <a:gd name="connsiteY16" fmla="*/ 90507 h 305688"/>
                  <a:gd name="connsiteX17" fmla="*/ 298107 w 486472"/>
                  <a:gd name="connsiteY17" fmla="*/ 61182 h 305688"/>
                  <a:gd name="connsiteX18" fmla="*/ 188366 w 486472"/>
                  <a:gd name="connsiteY18" fmla="*/ 127385 h 305688"/>
                  <a:gd name="connsiteX19" fmla="*/ 161347 w 486472"/>
                  <a:gd name="connsiteY19" fmla="*/ 127385 h 305688"/>
                  <a:gd name="connsiteX20" fmla="*/ 134328 w 486472"/>
                  <a:gd name="connsiteY20" fmla="*/ 157110 h 305688"/>
                  <a:gd name="connsiteX21" fmla="*/ 134328 w 486472"/>
                  <a:gd name="connsiteY21" fmla="*/ 275964 h 305688"/>
                  <a:gd name="connsiteX22" fmla="*/ 161347 w 486472"/>
                  <a:gd name="connsiteY22" fmla="*/ 305689 h 305688"/>
                  <a:gd name="connsiteX23" fmla="*/ 188366 w 486472"/>
                  <a:gd name="connsiteY23" fmla="*/ 305689 h 305688"/>
                  <a:gd name="connsiteX24" fmla="*/ 215384 w 486472"/>
                  <a:gd name="connsiteY24" fmla="*/ 275964 h 305688"/>
                  <a:gd name="connsiteX25" fmla="*/ 215384 w 486472"/>
                  <a:gd name="connsiteY25" fmla="*/ 157110 h 305688"/>
                  <a:gd name="connsiteX26" fmla="*/ 188366 w 486472"/>
                  <a:gd name="connsiteY26" fmla="*/ 127385 h 305688"/>
                  <a:gd name="connsiteX27" fmla="*/ 54038 w 486472"/>
                  <a:gd name="connsiteY27" fmla="*/ 188523 h 305688"/>
                  <a:gd name="connsiteX28" fmla="*/ 27019 w 486472"/>
                  <a:gd name="connsiteY28" fmla="*/ 188523 h 305688"/>
                  <a:gd name="connsiteX29" fmla="*/ 0 w 486472"/>
                  <a:gd name="connsiteY29" fmla="*/ 217803 h 305688"/>
                  <a:gd name="connsiteX30" fmla="*/ 0 w 486472"/>
                  <a:gd name="connsiteY30" fmla="*/ 276408 h 305688"/>
                  <a:gd name="connsiteX31" fmla="*/ 27019 w 486472"/>
                  <a:gd name="connsiteY31" fmla="*/ 305689 h 305688"/>
                  <a:gd name="connsiteX32" fmla="*/ 54038 w 486472"/>
                  <a:gd name="connsiteY32" fmla="*/ 305689 h 305688"/>
                  <a:gd name="connsiteX33" fmla="*/ 81056 w 486472"/>
                  <a:gd name="connsiteY33" fmla="*/ 276408 h 305688"/>
                  <a:gd name="connsiteX34" fmla="*/ 81056 w 486472"/>
                  <a:gd name="connsiteY34" fmla="*/ 217803 h 305688"/>
                  <a:gd name="connsiteX35" fmla="*/ 54038 w 486472"/>
                  <a:gd name="connsiteY35" fmla="*/ 188523 h 305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86472" h="305688">
                    <a:moveTo>
                      <a:pt x="486473" y="28658"/>
                    </a:moveTo>
                    <a:cubicBezTo>
                      <a:pt x="486473" y="12841"/>
                      <a:pt x="474359" y="0"/>
                      <a:pt x="459454" y="0"/>
                    </a:cubicBezTo>
                    <a:lnTo>
                      <a:pt x="432435" y="0"/>
                    </a:lnTo>
                    <a:cubicBezTo>
                      <a:pt x="417530" y="0"/>
                      <a:pt x="405416" y="12841"/>
                      <a:pt x="405416" y="28658"/>
                    </a:cubicBezTo>
                    <a:lnTo>
                      <a:pt x="405416" y="277030"/>
                    </a:lnTo>
                    <a:cubicBezTo>
                      <a:pt x="405416" y="292848"/>
                      <a:pt x="417530" y="305689"/>
                      <a:pt x="432435" y="305689"/>
                    </a:cubicBezTo>
                    <a:lnTo>
                      <a:pt x="459454" y="305689"/>
                    </a:lnTo>
                    <a:cubicBezTo>
                      <a:pt x="474359" y="305689"/>
                      <a:pt x="486473" y="292848"/>
                      <a:pt x="486473" y="277030"/>
                    </a:cubicBezTo>
                    <a:lnTo>
                      <a:pt x="486473" y="28658"/>
                    </a:lnTo>
                    <a:close/>
                    <a:moveTo>
                      <a:pt x="298107" y="61138"/>
                    </a:moveTo>
                    <a:lnTo>
                      <a:pt x="325126" y="61138"/>
                    </a:lnTo>
                    <a:cubicBezTo>
                      <a:pt x="340031" y="61138"/>
                      <a:pt x="352144" y="74289"/>
                      <a:pt x="352144" y="90463"/>
                    </a:cubicBezTo>
                    <a:lnTo>
                      <a:pt x="352144" y="276320"/>
                    </a:lnTo>
                    <a:cubicBezTo>
                      <a:pt x="352144" y="292537"/>
                      <a:pt x="340076" y="305644"/>
                      <a:pt x="325126" y="305644"/>
                    </a:cubicBezTo>
                    <a:lnTo>
                      <a:pt x="298107" y="305644"/>
                    </a:lnTo>
                    <a:cubicBezTo>
                      <a:pt x="283202" y="305644"/>
                      <a:pt x="271088" y="292493"/>
                      <a:pt x="271088" y="276320"/>
                    </a:cubicBezTo>
                    <a:lnTo>
                      <a:pt x="271088" y="90507"/>
                    </a:lnTo>
                    <a:cubicBezTo>
                      <a:pt x="271088" y="74289"/>
                      <a:pt x="283202" y="61182"/>
                      <a:pt x="298107" y="61182"/>
                    </a:cubicBezTo>
                    <a:close/>
                    <a:moveTo>
                      <a:pt x="188366" y="127385"/>
                    </a:moveTo>
                    <a:lnTo>
                      <a:pt x="161347" y="127385"/>
                    </a:lnTo>
                    <a:cubicBezTo>
                      <a:pt x="146442" y="127385"/>
                      <a:pt x="134328" y="140670"/>
                      <a:pt x="134328" y="157110"/>
                    </a:cubicBezTo>
                    <a:lnTo>
                      <a:pt x="134328" y="275964"/>
                    </a:lnTo>
                    <a:cubicBezTo>
                      <a:pt x="134328" y="292359"/>
                      <a:pt x="146397" y="305689"/>
                      <a:pt x="161347" y="305689"/>
                    </a:cubicBezTo>
                    <a:lnTo>
                      <a:pt x="188366" y="305689"/>
                    </a:lnTo>
                    <a:cubicBezTo>
                      <a:pt x="203271" y="305689"/>
                      <a:pt x="215384" y="292404"/>
                      <a:pt x="215384" y="275964"/>
                    </a:cubicBezTo>
                    <a:lnTo>
                      <a:pt x="215384" y="157110"/>
                    </a:lnTo>
                    <a:cubicBezTo>
                      <a:pt x="215384" y="140715"/>
                      <a:pt x="203271" y="127385"/>
                      <a:pt x="188366" y="127385"/>
                    </a:cubicBezTo>
                    <a:close/>
                    <a:moveTo>
                      <a:pt x="54038" y="188523"/>
                    </a:moveTo>
                    <a:lnTo>
                      <a:pt x="27019" y="188523"/>
                    </a:lnTo>
                    <a:cubicBezTo>
                      <a:pt x="12113" y="188523"/>
                      <a:pt x="0" y="201630"/>
                      <a:pt x="0" y="217803"/>
                    </a:cubicBezTo>
                    <a:lnTo>
                      <a:pt x="0" y="276408"/>
                    </a:lnTo>
                    <a:cubicBezTo>
                      <a:pt x="0" y="292581"/>
                      <a:pt x="12113" y="305689"/>
                      <a:pt x="27019" y="305689"/>
                    </a:cubicBezTo>
                    <a:lnTo>
                      <a:pt x="54038" y="305689"/>
                    </a:lnTo>
                    <a:cubicBezTo>
                      <a:pt x="68943" y="305689"/>
                      <a:pt x="81056" y="292581"/>
                      <a:pt x="81056" y="276408"/>
                    </a:cubicBezTo>
                    <a:lnTo>
                      <a:pt x="81056" y="217803"/>
                    </a:lnTo>
                    <a:cubicBezTo>
                      <a:pt x="81056" y="201630"/>
                      <a:pt x="68943" y="188523"/>
                      <a:pt x="54038" y="18852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kern="0">
                  <a:solidFill>
                    <a:srgbClr val="07182D"/>
                  </a:solidFill>
                  <a:latin typeface="CiscoSansTT"/>
                  <a:ea typeface="+mn-ea"/>
                  <a:cs typeface="+mn-cs"/>
                </a:endParaRPr>
              </a:p>
            </p:txBody>
          </p:sp>
        </p:grp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2726390F-2E1B-58CC-86DE-FC483B6E4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Webex App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EDE7905-DA50-3C6F-3DBE-F53FCA9FB303}"/>
              </a:ext>
            </a:extLst>
          </p:cNvPr>
          <p:cNvSpPr txBox="1">
            <a:spLocks/>
          </p:cNvSpPr>
          <p:nvPr/>
        </p:nvSpPr>
        <p:spPr>
          <a:xfrm>
            <a:off x="169300" y="899223"/>
            <a:ext cx="4402700" cy="693253"/>
          </a:xfrm>
          <a:prstGeom prst="rect">
            <a:avLst/>
          </a:prstGeom>
        </p:spPr>
        <p:txBody>
          <a:bodyPr lIns="68580" tIns="34290" rIns="68580" bIns="34290" anchor="t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1429" defTabSz="914333">
              <a:spcBef>
                <a:spcPts val="0"/>
              </a:spcBef>
              <a:spcAft>
                <a:spcPts val="450"/>
              </a:spcAft>
              <a:buSzPct val="80000"/>
              <a:defRPr/>
            </a:pPr>
            <a:r>
              <a:rPr lang="en-US" sz="1200" b="1" kern="0" dirty="0">
                <a:solidFill>
                  <a:srgbClr val="07182D"/>
                </a:solidFill>
                <a:latin typeface="CiscoSansTT" panose="020B0503020201020303" pitchFamily="34" charset="0"/>
                <a:cs typeface="CiscoSansTT" panose="020B0503020201020303" pitchFamily="34" charset="0"/>
                <a:sym typeface="Arial" pitchFamily="34" charset="0"/>
              </a:rPr>
              <a:t>Questions? </a:t>
            </a:r>
            <a:endParaRPr lang="en-US" sz="1200" kern="0" dirty="0">
              <a:solidFill>
                <a:srgbClr val="07182D"/>
              </a:solidFill>
              <a:latin typeface="CiscoSansTT"/>
              <a:cs typeface="CiscoSansTT"/>
              <a:sym typeface="Arial" pitchFamily="34" charset="0"/>
            </a:endParaRPr>
          </a:p>
          <a:p>
            <a:pPr marL="1429" defTabSz="914333">
              <a:spcBef>
                <a:spcPts val="0"/>
              </a:spcBef>
              <a:spcAft>
                <a:spcPts val="450"/>
              </a:spcAft>
              <a:buSzPct val="80000"/>
              <a:defRPr/>
            </a:pPr>
            <a:r>
              <a:rPr lang="en-US" sz="1200" kern="0" dirty="0">
                <a:solidFill>
                  <a:srgbClr val="07182D"/>
                </a:solidFill>
                <a:latin typeface="CiscoSansTT"/>
                <a:cs typeface="CiscoSansTT"/>
                <a:sym typeface="Arial" pitchFamily="34" charset="0"/>
              </a:rPr>
              <a:t>Use Webex App</a:t>
            </a:r>
            <a:r>
              <a:rPr lang="en-US" sz="1200" kern="0" dirty="0">
                <a:solidFill>
                  <a:srgbClr val="07182D"/>
                </a:solidFill>
                <a:latin typeface="CiscoSansTT"/>
                <a:ea typeface="ＭＳ Ｐゴシック"/>
                <a:cs typeface="CiscoSansTT"/>
              </a:rPr>
              <a:t> </a:t>
            </a:r>
            <a:r>
              <a:rPr lang="en-US" sz="1200" kern="0" dirty="0">
                <a:solidFill>
                  <a:srgbClr val="07182D"/>
                </a:solidFill>
                <a:latin typeface="CiscoSansTT"/>
                <a:cs typeface="CiscoSansTT"/>
                <a:sym typeface="Arial" pitchFamily="34" charset="0"/>
              </a:rPr>
              <a:t>to chat with the speaker after the session</a:t>
            </a:r>
            <a:endParaRPr lang="en-US" sz="1200" kern="0" dirty="0">
              <a:solidFill>
                <a:srgbClr val="07182D"/>
              </a:solidFill>
              <a:latin typeface="CiscoSansTT"/>
              <a:cs typeface="CiscoSansTT"/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83EE8C2-91E2-E78B-D291-2AD10EC89C63}"/>
              </a:ext>
            </a:extLst>
          </p:cNvPr>
          <p:cNvSpPr txBox="1">
            <a:spLocks/>
          </p:cNvSpPr>
          <p:nvPr/>
        </p:nvSpPr>
        <p:spPr>
          <a:xfrm>
            <a:off x="469174" y="2191713"/>
            <a:ext cx="4219583" cy="1323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80" tIns="34290" rIns="68580" bIns="34290" anchor="t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1429" defTabSz="914333">
              <a:spcBef>
                <a:spcPts val="0"/>
              </a:spcBef>
              <a:spcAft>
                <a:spcPts val="1350"/>
              </a:spcAft>
              <a:buSzPct val="80000"/>
              <a:defRPr/>
            </a:pPr>
            <a:r>
              <a:rPr lang="en-US" sz="1200" kern="0" dirty="0">
                <a:solidFill>
                  <a:srgbClr val="07182D"/>
                </a:solidFill>
                <a:latin typeface="CiscoSansTT"/>
                <a:cs typeface="CiscoSansTT"/>
                <a:sym typeface="Arial" pitchFamily="34" charset="0"/>
              </a:rPr>
              <a:t>Find this session in the Cisco Events App</a:t>
            </a:r>
            <a:endParaRPr lang="en-US" sz="1200" kern="0" dirty="0">
              <a:solidFill>
                <a:srgbClr val="07182D"/>
              </a:solidFill>
              <a:latin typeface="CiscoSansTT"/>
              <a:cs typeface="CiscoSansTT"/>
            </a:endParaRPr>
          </a:p>
          <a:p>
            <a:pPr marL="1429" defTabSz="914333">
              <a:spcBef>
                <a:spcPts val="0"/>
              </a:spcBef>
              <a:spcAft>
                <a:spcPts val="1350"/>
              </a:spcAft>
              <a:buSzPct val="80000"/>
              <a:defRPr/>
            </a:pPr>
            <a:r>
              <a:rPr lang="en-US" sz="1200" kern="0" dirty="0">
                <a:solidFill>
                  <a:srgbClr val="07182D"/>
                </a:solidFill>
                <a:latin typeface="CiscoSansTT"/>
                <a:cs typeface="CiscoSansTT"/>
                <a:sym typeface="Arial" pitchFamily="34" charset="0"/>
              </a:rPr>
              <a:t>Click “Join the Discussion”</a:t>
            </a:r>
            <a:endParaRPr lang="en-US" sz="1200" kern="0" dirty="0">
              <a:solidFill>
                <a:srgbClr val="07182D"/>
              </a:solidFill>
              <a:latin typeface="CiscoSansTT"/>
              <a:cs typeface="CiscoSansTT"/>
            </a:endParaRPr>
          </a:p>
          <a:p>
            <a:pPr marL="1429" defTabSz="914333">
              <a:spcBef>
                <a:spcPts val="0"/>
              </a:spcBef>
              <a:spcAft>
                <a:spcPts val="1350"/>
              </a:spcAft>
              <a:buSzPct val="80000"/>
              <a:defRPr/>
            </a:pPr>
            <a:r>
              <a:rPr lang="en-US" sz="1200" kern="0" dirty="0">
                <a:solidFill>
                  <a:srgbClr val="07182D"/>
                </a:solidFill>
                <a:latin typeface="CiscoSansTT"/>
                <a:cs typeface="CiscoSansTT"/>
                <a:sym typeface="Arial" pitchFamily="34" charset="0"/>
              </a:rPr>
              <a:t>Install the Webex App or go directly to the Webex space</a:t>
            </a:r>
            <a:endParaRPr lang="en-US" sz="1200" kern="0" dirty="0">
              <a:solidFill>
                <a:srgbClr val="07182D"/>
              </a:solidFill>
              <a:latin typeface="CiscoSansTT"/>
              <a:cs typeface="CiscoSansTT"/>
            </a:endParaRPr>
          </a:p>
          <a:p>
            <a:pPr marL="1429" defTabSz="914333">
              <a:spcBef>
                <a:spcPts val="0"/>
              </a:spcBef>
              <a:spcAft>
                <a:spcPts val="1350"/>
              </a:spcAft>
              <a:buSzPct val="80000"/>
              <a:defRPr/>
            </a:pPr>
            <a:r>
              <a:rPr lang="en-US" sz="1200" kern="0" dirty="0">
                <a:solidFill>
                  <a:srgbClr val="07182D"/>
                </a:solidFill>
                <a:latin typeface="CiscoSansTT"/>
                <a:cs typeface="CiscoSansTT"/>
                <a:sym typeface="Arial" pitchFamily="34" charset="0"/>
              </a:rPr>
              <a:t>Enter messages/questions in the Webex space</a:t>
            </a:r>
            <a:endParaRPr lang="en-US" sz="1200" kern="0" dirty="0">
              <a:solidFill>
                <a:srgbClr val="07182D"/>
              </a:solidFill>
              <a:latin typeface="CiscoSansTT"/>
              <a:cs typeface="CiscoSansTT"/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FF2DB1C-3E4A-F5BD-53D5-F1ECDDCB3897}"/>
              </a:ext>
            </a:extLst>
          </p:cNvPr>
          <p:cNvSpPr txBox="1">
            <a:spLocks/>
          </p:cNvSpPr>
          <p:nvPr/>
        </p:nvSpPr>
        <p:spPr>
          <a:xfrm>
            <a:off x="169301" y="1898756"/>
            <a:ext cx="3047999" cy="238593"/>
          </a:xfrm>
          <a:prstGeom prst="rect">
            <a:avLst/>
          </a:prstGeom>
        </p:spPr>
        <p:txBody>
          <a:bodyPr anchor="t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1429" defTabSz="914333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SzPct val="80000"/>
              <a:defRPr/>
            </a:pPr>
            <a:r>
              <a:rPr lang="en-US" sz="1200" b="1" kern="0">
                <a:solidFill>
                  <a:srgbClr val="07182D"/>
                </a:solidFill>
                <a:latin typeface="CiscoSansTT" panose="020B0503020201020303" pitchFamily="34" charset="0"/>
                <a:cs typeface="CiscoSansTT" panose="020B0503020201020303" pitchFamily="34" charset="0"/>
                <a:sym typeface="Arial" pitchFamily="34" charset="0"/>
              </a:rPr>
              <a:t>How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A6911BC-CFC7-F9F2-3889-7082344BB9D1}"/>
              </a:ext>
            </a:extLst>
          </p:cNvPr>
          <p:cNvSpPr txBox="1">
            <a:spLocks/>
          </p:cNvSpPr>
          <p:nvPr/>
        </p:nvSpPr>
        <p:spPr>
          <a:xfrm>
            <a:off x="169299" y="3816665"/>
            <a:ext cx="5751844" cy="24491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1429" defTabSz="914333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SzPct val="80000"/>
              <a:defRPr/>
            </a:pPr>
            <a:r>
              <a:rPr lang="en-US" sz="1200" b="1" kern="0" dirty="0">
                <a:solidFill>
                  <a:srgbClr val="07182D"/>
                </a:solidFill>
                <a:latin typeface="CiscoSansTT" panose="020B0503020201020303" pitchFamily="34" charset="0"/>
                <a:cs typeface="CiscoSansTT" panose="020B0503020201020303" pitchFamily="34" charset="0"/>
                <a:sym typeface="Arial" pitchFamily="34" charset="0"/>
              </a:rPr>
              <a:t>Webex spaces will be moderated by the speaker until February 27, 2026.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E76317A-EAF0-ABEA-1AB4-515195C98BF2}"/>
              </a:ext>
            </a:extLst>
          </p:cNvPr>
          <p:cNvSpPr>
            <a:spLocks noChangeAspect="1"/>
          </p:cNvSpPr>
          <p:nvPr/>
        </p:nvSpPr>
        <p:spPr>
          <a:xfrm>
            <a:off x="245296" y="2212839"/>
            <a:ext cx="205995" cy="20599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defTabSz="457178">
              <a:defRPr/>
            </a:pPr>
            <a:r>
              <a:rPr lang="en-US" sz="975">
                <a:solidFill>
                  <a:srgbClr val="FFFFFF"/>
                </a:solidFill>
                <a:latin typeface="CiscoSansTT"/>
                <a:cs typeface="CiscoSansTT"/>
              </a:rPr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CB0E345-8766-406D-B96F-9A87F3129C5F}"/>
              </a:ext>
            </a:extLst>
          </p:cNvPr>
          <p:cNvSpPr>
            <a:spLocks noChangeAspect="1"/>
          </p:cNvSpPr>
          <p:nvPr/>
        </p:nvSpPr>
        <p:spPr>
          <a:xfrm>
            <a:off x="245296" y="2565493"/>
            <a:ext cx="205995" cy="20599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defTabSz="457178">
              <a:defRPr/>
            </a:pPr>
            <a:r>
              <a:rPr lang="en-US" sz="975">
                <a:solidFill>
                  <a:srgbClr val="FFFFFF"/>
                </a:solidFill>
                <a:latin typeface="CiscoSansTT"/>
                <a:cs typeface="CiscoSansTT"/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50E3954-E7FF-62E6-8782-E68E7C289E6C}"/>
              </a:ext>
            </a:extLst>
          </p:cNvPr>
          <p:cNvSpPr>
            <a:spLocks noChangeAspect="1"/>
          </p:cNvSpPr>
          <p:nvPr/>
        </p:nvSpPr>
        <p:spPr>
          <a:xfrm>
            <a:off x="245296" y="2918147"/>
            <a:ext cx="205995" cy="20599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defTabSz="457178">
              <a:defRPr/>
            </a:pPr>
            <a:r>
              <a:rPr lang="en-US" sz="975">
                <a:solidFill>
                  <a:srgbClr val="FFFFFF"/>
                </a:solidFill>
                <a:latin typeface="CiscoSansTT"/>
                <a:cs typeface="CiscoSansTT"/>
              </a:rPr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88BB56A-107E-8A33-BECF-53C36BF407E5}"/>
              </a:ext>
            </a:extLst>
          </p:cNvPr>
          <p:cNvSpPr>
            <a:spLocks noChangeAspect="1"/>
          </p:cNvSpPr>
          <p:nvPr/>
        </p:nvSpPr>
        <p:spPr>
          <a:xfrm>
            <a:off x="245296" y="3270800"/>
            <a:ext cx="205995" cy="20599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defTabSz="457178">
              <a:defRPr/>
            </a:pPr>
            <a:r>
              <a:rPr lang="en-US" sz="975">
                <a:solidFill>
                  <a:srgbClr val="FFFFFF"/>
                </a:solidFill>
                <a:latin typeface="CiscoSansTT"/>
                <a:cs typeface="CiscoSansTT"/>
              </a:rPr>
              <a:t>4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AF80E1-701F-5B12-89E3-0FCD35524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10739">
              <a:defRPr/>
            </a:pPr>
            <a:r>
              <a:rPr lang="en-GB"/>
              <a:t>DEVNET-2150</a:t>
            </a:r>
          </a:p>
        </p:txBody>
      </p:sp>
    </p:spTree>
    <p:extLst>
      <p:ext uri="{BB962C8B-B14F-4D97-AF65-F5344CB8AC3E}">
        <p14:creationId xmlns:p14="http://schemas.microsoft.com/office/powerpoint/2010/main" val="203356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CEE36-6FEE-A07F-C6B7-8C65611C9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B52C36-B445-5786-CCC9-C42F5D0FD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223610"/>
            <a:ext cx="8658225" cy="369332"/>
          </a:xfrm>
        </p:spPr>
        <p:txBody>
          <a:bodyPr/>
          <a:lstStyle/>
          <a:p>
            <a:r>
              <a:rPr lang="en-US" dirty="0"/>
              <a:t>Web App Virtual Network and Subnets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0BFF4C-31C3-1453-7B8F-0BA3F1A4D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3016" y="4834414"/>
            <a:ext cx="2795588" cy="308610"/>
          </a:xfrm>
        </p:spPr>
        <p:txBody>
          <a:bodyPr/>
          <a:lstStyle/>
          <a:p>
            <a:r>
              <a:rPr lang="en-US"/>
              <a:t>DEVNET-2150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71F7F0-F246-E377-5763-ADE2C64A1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96" y="2662518"/>
            <a:ext cx="8166154" cy="1695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755CED-1A05-A77B-B321-7FE5576B2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96" y="785467"/>
            <a:ext cx="8175600" cy="187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8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C6982-7E00-484B-44F6-9364FBCC9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498F20-9440-9E55-4AD3-3ECEFBCE0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223610"/>
            <a:ext cx="8658225" cy="369332"/>
          </a:xfrm>
        </p:spPr>
        <p:txBody>
          <a:bodyPr/>
          <a:lstStyle/>
          <a:p>
            <a:r>
              <a:rPr lang="en-US" dirty="0"/>
              <a:t>Web App Virtual Network and Subnets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02CB8D-CA08-F9A7-1BE2-279F1DC0A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3016" y="4834414"/>
            <a:ext cx="2795588" cy="308610"/>
          </a:xfrm>
        </p:spPr>
        <p:txBody>
          <a:bodyPr/>
          <a:lstStyle/>
          <a:p>
            <a:r>
              <a:rPr lang="en-US"/>
              <a:t>DEVNET-2150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81A931-EFA3-DF77-CA63-53F81433D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104" y="716683"/>
            <a:ext cx="5797791" cy="395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9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80398-A1CD-28D7-6843-D4F1702A5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CD7C71-D298-6FE7-9178-4AD2592EC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223610"/>
            <a:ext cx="8658225" cy="369332"/>
          </a:xfrm>
        </p:spPr>
        <p:txBody>
          <a:bodyPr/>
          <a:lstStyle/>
          <a:p>
            <a:r>
              <a:rPr lang="en-US" dirty="0"/>
              <a:t>Web App Virtual Network and Subnets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BFED67-A36E-DCAC-994C-6E6241C6E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3016" y="4834414"/>
            <a:ext cx="2795588" cy="308610"/>
          </a:xfrm>
        </p:spPr>
        <p:txBody>
          <a:bodyPr/>
          <a:lstStyle/>
          <a:p>
            <a:r>
              <a:rPr lang="en-US"/>
              <a:t>DEVNET-2150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866B20-2F6A-3824-5CB8-6598404BC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01" y="630656"/>
            <a:ext cx="7350225" cy="40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3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7DB46-F305-51F7-787E-D4395EAD3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E8216A-0A9A-CE76-0A0D-295FE7126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223610"/>
            <a:ext cx="8658225" cy="369332"/>
          </a:xfrm>
        </p:spPr>
        <p:txBody>
          <a:bodyPr/>
          <a:lstStyle/>
          <a:p>
            <a:r>
              <a:rPr lang="en-US" dirty="0"/>
              <a:t>Web Facing Load Balancer in Web VNET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247C1-5C8B-2F4D-3CE0-098984556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3016" y="4834414"/>
            <a:ext cx="2795588" cy="308610"/>
          </a:xfrm>
        </p:spPr>
        <p:txBody>
          <a:bodyPr/>
          <a:lstStyle/>
          <a:p>
            <a:r>
              <a:rPr lang="en-US"/>
              <a:t>DEVNET-2150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AB864824-B077-92BD-5C12-CCBA2B9C16BB}"/>
              </a:ext>
            </a:extLst>
          </p:cNvPr>
          <p:cNvSpPr txBox="1">
            <a:spLocks/>
          </p:cNvSpPr>
          <p:nvPr/>
        </p:nvSpPr>
        <p:spPr>
          <a:xfrm>
            <a:off x="8482517" y="4854084"/>
            <a:ext cx="371363" cy="28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fld id="{96A97DD0-5BE7-4856-A2A9-C42C6688E607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02E629-606F-78E0-2414-F4BD80FCB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84" y="687217"/>
            <a:ext cx="7616114" cy="3972399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DEEA8629-B588-B765-9150-1D6FFC6E9030}"/>
              </a:ext>
            </a:extLst>
          </p:cNvPr>
          <p:cNvSpPr/>
          <p:nvPr/>
        </p:nvSpPr>
        <p:spPr>
          <a:xfrm>
            <a:off x="711750" y="4155847"/>
            <a:ext cx="7318548" cy="248879"/>
          </a:xfrm>
          <a:prstGeom prst="frame">
            <a:avLst/>
          </a:prstGeom>
          <a:solidFill>
            <a:srgbClr val="00BCE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CiscoSansTT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521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FA399-5503-B804-0A1B-F8EBDF589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49E8E0-3930-CC83-15E2-C4E3B5FD0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223610"/>
            <a:ext cx="8658225" cy="369332"/>
          </a:xfrm>
        </p:spPr>
        <p:txBody>
          <a:bodyPr/>
          <a:lstStyle/>
          <a:p>
            <a:r>
              <a:rPr lang="en-US" dirty="0"/>
              <a:t>Web Facing Load Balancer in Web VNET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FBC9D7-78B5-2185-428D-CF82DEB45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3016" y="4834414"/>
            <a:ext cx="2795588" cy="308610"/>
          </a:xfrm>
        </p:spPr>
        <p:txBody>
          <a:bodyPr/>
          <a:lstStyle/>
          <a:p>
            <a:r>
              <a:rPr lang="en-US"/>
              <a:t>DEVNET-2150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CDDAA07-2415-F59D-B26D-3CDFF59E7A51}"/>
              </a:ext>
            </a:extLst>
          </p:cNvPr>
          <p:cNvSpPr txBox="1">
            <a:spLocks/>
          </p:cNvSpPr>
          <p:nvPr/>
        </p:nvSpPr>
        <p:spPr>
          <a:xfrm>
            <a:off x="8482517" y="4854084"/>
            <a:ext cx="371363" cy="28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fld id="{96A97DD0-5BE7-4856-A2A9-C42C6688E607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968872-4AD0-F4A6-924F-FBFB8D60E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95" y="642685"/>
            <a:ext cx="8101199" cy="339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5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5244D-B04D-AE9A-D737-F3F156D9B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DCD297-CDBC-A826-8A6D-F8F957AD1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223610"/>
            <a:ext cx="8658225" cy="369332"/>
          </a:xfrm>
        </p:spPr>
        <p:txBody>
          <a:bodyPr/>
          <a:lstStyle/>
          <a:p>
            <a:r>
              <a:rPr lang="en-US" dirty="0"/>
              <a:t>Web Facing Load Balancer Configuration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3FB1C-B936-5828-4E80-31129FC16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3016" y="4834414"/>
            <a:ext cx="2795588" cy="308610"/>
          </a:xfrm>
        </p:spPr>
        <p:txBody>
          <a:bodyPr/>
          <a:lstStyle/>
          <a:p>
            <a:r>
              <a:rPr lang="en-US"/>
              <a:t>DEVNET-2150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0864A64B-16A6-83EF-F4B5-009B3F71D47A}"/>
              </a:ext>
            </a:extLst>
          </p:cNvPr>
          <p:cNvSpPr txBox="1">
            <a:spLocks/>
          </p:cNvSpPr>
          <p:nvPr/>
        </p:nvSpPr>
        <p:spPr>
          <a:xfrm>
            <a:off x="8482517" y="4854084"/>
            <a:ext cx="371363" cy="28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fld id="{96A97DD0-5BE7-4856-A2A9-C42C6688E607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7F5825-1E1B-10BE-9AF9-E426F3E3C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25" y="923544"/>
            <a:ext cx="4614648" cy="33880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60808E-EBEF-CAE7-64F5-4D91B7F68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499" y="923544"/>
            <a:ext cx="4063056" cy="338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7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FE649-B54D-00C9-9870-DB4FCD9F0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3905BC-5BC8-70CE-69C1-32E279E52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223610"/>
            <a:ext cx="8658225" cy="369332"/>
          </a:xfrm>
        </p:spPr>
        <p:txBody>
          <a:bodyPr/>
          <a:lstStyle/>
          <a:p>
            <a:r>
              <a:rPr lang="en-US" dirty="0"/>
              <a:t>Web Facing Load Balancer Configuration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8B0076-06C1-7BCF-001C-AFCB26FFD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3016" y="4834414"/>
            <a:ext cx="2795588" cy="308610"/>
          </a:xfrm>
        </p:spPr>
        <p:txBody>
          <a:bodyPr/>
          <a:lstStyle/>
          <a:p>
            <a:r>
              <a:rPr lang="en-US"/>
              <a:t>DEVNET-2150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9D508D5-0136-D1E8-823C-A4A699A2D8BC}"/>
              </a:ext>
            </a:extLst>
          </p:cNvPr>
          <p:cNvSpPr txBox="1">
            <a:spLocks/>
          </p:cNvSpPr>
          <p:nvPr/>
        </p:nvSpPr>
        <p:spPr>
          <a:xfrm>
            <a:off x="8482517" y="4854084"/>
            <a:ext cx="371363" cy="28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fld id="{96A97DD0-5BE7-4856-A2A9-C42C6688E607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58BE9-BD94-8664-CC1F-2C611E9AD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665" y="630655"/>
            <a:ext cx="6360704" cy="14953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A4EA29-C0B3-77B9-5723-57275BEA3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665" y="2169606"/>
            <a:ext cx="6360704" cy="259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9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B5E76-70E5-8137-3B58-DDDE9C0B3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16DFBB-BDB1-E495-E0DF-8D868B794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223610"/>
            <a:ext cx="8658225" cy="369332"/>
          </a:xfrm>
        </p:spPr>
        <p:txBody>
          <a:bodyPr/>
          <a:lstStyle/>
          <a:p>
            <a:r>
              <a:rPr lang="en-US" dirty="0"/>
              <a:t>Web Facing Load Balancer Configuration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36867-5D17-0585-BAAE-B11A78144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3016" y="4834414"/>
            <a:ext cx="2795588" cy="308610"/>
          </a:xfrm>
        </p:spPr>
        <p:txBody>
          <a:bodyPr/>
          <a:lstStyle/>
          <a:p>
            <a:r>
              <a:rPr lang="en-US"/>
              <a:t>DEVNET-2150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4740891A-0FB0-493E-6730-3069B8591330}"/>
              </a:ext>
            </a:extLst>
          </p:cNvPr>
          <p:cNvSpPr txBox="1">
            <a:spLocks/>
          </p:cNvSpPr>
          <p:nvPr/>
        </p:nvSpPr>
        <p:spPr>
          <a:xfrm>
            <a:off x="8482517" y="4854084"/>
            <a:ext cx="371363" cy="28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fld id="{96A97DD0-5BE7-4856-A2A9-C42C6688E607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B39891-4F20-29D5-988A-269FBAE3F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71" y="574375"/>
            <a:ext cx="6730857" cy="414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39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79A14-BC65-EE10-6ECB-6A2AA1A0E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A6AB0A-C16D-B792-07C9-5963E2A10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223610"/>
            <a:ext cx="8658225" cy="369332"/>
          </a:xfrm>
        </p:spPr>
        <p:txBody>
          <a:bodyPr/>
          <a:lstStyle/>
          <a:p>
            <a:r>
              <a:rPr lang="en-US" dirty="0"/>
              <a:t>Gateway Load Balancer Configuration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C8BC47-8C8A-64F3-EF18-0802CB524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3016" y="4834414"/>
            <a:ext cx="2795588" cy="308610"/>
          </a:xfrm>
        </p:spPr>
        <p:txBody>
          <a:bodyPr/>
          <a:lstStyle/>
          <a:p>
            <a:r>
              <a:rPr lang="en-US"/>
              <a:t>DEVNET-2150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34AFC74-11CC-C62D-168D-19D73BE41B58}"/>
              </a:ext>
            </a:extLst>
          </p:cNvPr>
          <p:cNvSpPr txBox="1">
            <a:spLocks/>
          </p:cNvSpPr>
          <p:nvPr/>
        </p:nvSpPr>
        <p:spPr>
          <a:xfrm>
            <a:off x="8482517" y="4854084"/>
            <a:ext cx="371363" cy="28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fld id="{96A97DD0-5BE7-4856-A2A9-C42C6688E607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B1A3F2-77DE-577D-FE05-AEF7C7036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767" y="588832"/>
            <a:ext cx="5370945" cy="4377083"/>
          </a:xfrm>
          <a:prstGeom prst="rect">
            <a:avLst/>
          </a:prstGeom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D63268BE-A55E-27BA-3434-C1007C7AE62C}"/>
              </a:ext>
            </a:extLst>
          </p:cNvPr>
          <p:cNvSpPr/>
          <p:nvPr/>
        </p:nvSpPr>
        <p:spPr>
          <a:xfrm>
            <a:off x="3281517" y="1157748"/>
            <a:ext cx="619432" cy="213852"/>
          </a:xfrm>
          <a:prstGeom prst="frame">
            <a:avLst/>
          </a:prstGeom>
          <a:noFill/>
          <a:ln w="15875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42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31D9E-1040-93C5-3A9E-A0F59FB6A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734664-1C03-2FDE-D2B6-B5EBF6BF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223610"/>
            <a:ext cx="8658225" cy="369332"/>
          </a:xfrm>
        </p:spPr>
        <p:txBody>
          <a:bodyPr/>
          <a:lstStyle/>
          <a:p>
            <a:r>
              <a:rPr lang="en-US" dirty="0"/>
              <a:t>Gateway Load Balancer Configuration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F81E7A-4716-D2B0-C6ED-433918F5B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3016" y="4834414"/>
            <a:ext cx="2795588" cy="308610"/>
          </a:xfrm>
        </p:spPr>
        <p:txBody>
          <a:bodyPr/>
          <a:lstStyle/>
          <a:p>
            <a:r>
              <a:rPr lang="en-US"/>
              <a:t>DEVNET-2150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A86CE80D-D723-45ED-D899-70A4FE8A1D1F}"/>
              </a:ext>
            </a:extLst>
          </p:cNvPr>
          <p:cNvSpPr txBox="1">
            <a:spLocks/>
          </p:cNvSpPr>
          <p:nvPr/>
        </p:nvSpPr>
        <p:spPr>
          <a:xfrm>
            <a:off x="8482517" y="4854084"/>
            <a:ext cx="371363" cy="28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fld id="{96A97DD0-5BE7-4856-A2A9-C42C6688E607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0B9E0E-34BF-4CF4-2770-46513A11F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7" y="923544"/>
            <a:ext cx="5252175" cy="16067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24A741-03A7-4082-0C92-CC9079EA3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7" y="2571751"/>
            <a:ext cx="6047991" cy="21997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1C5437-5DFD-E2E3-FE1E-8C3B59B76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711" y="923544"/>
            <a:ext cx="3336105" cy="384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19E383-5789-1B42-6DC4-61EF69FA1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C35F84CA-E3FD-62AD-4C33-7ACB9FA414F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defTabSz="610744"/>
            <a:r>
              <a:rPr lang="en-US"/>
              <a:t>DEVNET-2150</a:t>
            </a:r>
            <a:endParaRPr lang="en-US" dirty="0"/>
          </a:p>
        </p:txBody>
      </p:sp>
      <p:sp>
        <p:nvSpPr>
          <p:cNvPr id="24" name="Content Placeholder 1">
            <a:extLst>
              <a:ext uri="{FF2B5EF4-FFF2-40B4-BE49-F238E27FC236}">
                <a16:creationId xmlns:a16="http://schemas.microsoft.com/office/drawing/2014/main" id="{67903A78-167C-F9BB-CC32-7DC24EE04A9F}"/>
              </a:ext>
            </a:extLst>
          </p:cNvPr>
          <p:cNvSpPr txBox="1">
            <a:spLocks/>
          </p:cNvSpPr>
          <p:nvPr/>
        </p:nvSpPr>
        <p:spPr>
          <a:xfrm>
            <a:off x="4937498" y="875506"/>
            <a:ext cx="3787402" cy="3392424"/>
          </a:xfrm>
          <a:prstGeom prst="rect">
            <a:avLst/>
          </a:prstGeom>
        </p:spPr>
        <p:txBody>
          <a:bodyPr anchor="ctr"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lang="en-US" sz="2000" b="0" i="0" kern="1200" dirty="0" smtClean="0">
                <a:solidFill>
                  <a:schemeClr val="tx1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lang="en-US" sz="1800" b="0" i="0" kern="1200" dirty="0" smtClean="0">
                <a:solidFill>
                  <a:schemeClr val="tx1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3" marR="0" lvl="0" indent="-169863" algn="l" defTabSz="684213" rtl="0" eaLnBrk="1" fontAlgn="base" latinLnBrk="0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rgbClr val="101820"/>
              </a:buClr>
              <a:buSzPct val="80000"/>
              <a:buFont typeface="Arial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</a:rPr>
              <a:t>Introduction</a:t>
            </a:r>
          </a:p>
          <a:p>
            <a:pPr marL="169863" marR="0" lvl="0" indent="-169863" algn="l" defTabSz="684213" rtl="0" eaLnBrk="1" fontAlgn="base" latinLnBrk="0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rgbClr val="101820"/>
              </a:buClr>
              <a:buSzPct val="80000"/>
              <a:buFont typeface="Arial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</a:rPr>
              <a:t>Azure</a:t>
            </a:r>
          </a:p>
          <a:p>
            <a:pPr marL="169863" marR="0" lvl="0" indent="-169863" algn="l" defTabSz="684213" rtl="0" eaLnBrk="1" fontAlgn="base" latinLnBrk="0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rgbClr val="101820"/>
              </a:buClr>
              <a:buSzPct val="80000"/>
              <a:buFont typeface="Arial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</a:rPr>
              <a:t>Terraform</a:t>
            </a:r>
          </a:p>
          <a:p>
            <a:pPr marL="169863" marR="0" lvl="0" indent="-169863" algn="l" defTabSz="684213" rtl="0" eaLnBrk="1" fontAlgn="base" latinLnBrk="0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rgbClr val="101820"/>
              </a:buClr>
              <a:buSzPct val="80000"/>
              <a:buFont typeface="Arial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</a:rPr>
              <a:t>Ansible</a:t>
            </a:r>
          </a:p>
          <a:p>
            <a:pPr marL="169863" marR="0" lvl="0" indent="-169863" algn="l" defTabSz="684213" rtl="0" eaLnBrk="1" fontAlgn="base" latinLnBrk="0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rgbClr val="101820"/>
              </a:buClr>
              <a:buSzPct val="80000"/>
              <a:buFont typeface="Arial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</a:rPr>
              <a:t>Conclusion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CiscoSansTT Light"/>
            </a:endParaRPr>
          </a:p>
        </p:txBody>
      </p:sp>
    </p:spTree>
    <p:extLst>
      <p:ext uri="{BB962C8B-B14F-4D97-AF65-F5344CB8AC3E}">
        <p14:creationId xmlns:p14="http://schemas.microsoft.com/office/powerpoint/2010/main" val="76834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F7022-C47B-26B4-269E-32AAA52CF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9716F6-69D8-5FB4-0D6C-FE2396FC3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223610"/>
            <a:ext cx="8658225" cy="369332"/>
          </a:xfrm>
        </p:spPr>
        <p:txBody>
          <a:bodyPr/>
          <a:lstStyle/>
          <a:p>
            <a:r>
              <a:rPr lang="en-US" dirty="0"/>
              <a:t>Gateway Load Balancer Configuration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0E8EC1-E358-C381-D85A-7BA3F1846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3016" y="4834414"/>
            <a:ext cx="2795588" cy="308610"/>
          </a:xfrm>
        </p:spPr>
        <p:txBody>
          <a:bodyPr/>
          <a:lstStyle/>
          <a:p>
            <a:r>
              <a:rPr lang="en-US"/>
              <a:t>DEVNET-2150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EE8B996-870B-AD7D-EAAD-347064849D16}"/>
              </a:ext>
            </a:extLst>
          </p:cNvPr>
          <p:cNvSpPr txBox="1">
            <a:spLocks/>
          </p:cNvSpPr>
          <p:nvPr/>
        </p:nvSpPr>
        <p:spPr>
          <a:xfrm>
            <a:off x="8482517" y="4854084"/>
            <a:ext cx="371363" cy="28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fld id="{96A97DD0-5BE7-4856-A2A9-C42C6688E607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C693FA-86CC-2CE9-7F5B-24AAEEB52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77" y="923544"/>
            <a:ext cx="5601547" cy="38377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84494A-ABCE-3C65-9847-E29A59026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925" y="1214798"/>
            <a:ext cx="3154798" cy="321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93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4D664-42C4-8670-DC37-6A33AD5C7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436850-D547-469F-384C-4D861636F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223610"/>
            <a:ext cx="8658225" cy="369332"/>
          </a:xfrm>
        </p:spPr>
        <p:txBody>
          <a:bodyPr/>
          <a:lstStyle/>
          <a:p>
            <a:r>
              <a:rPr lang="en-US" dirty="0"/>
              <a:t>Gateway Load Balancer Configuration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8F8B62-F60E-8005-8CA8-871FEF0B0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3016" y="4834414"/>
            <a:ext cx="2795588" cy="308610"/>
          </a:xfrm>
        </p:spPr>
        <p:txBody>
          <a:bodyPr/>
          <a:lstStyle/>
          <a:p>
            <a:r>
              <a:rPr lang="en-US"/>
              <a:t>DEVNET-2150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0D021F9B-4E16-DB90-5FE0-53A65A6C2684}"/>
              </a:ext>
            </a:extLst>
          </p:cNvPr>
          <p:cNvSpPr txBox="1">
            <a:spLocks/>
          </p:cNvSpPr>
          <p:nvPr/>
        </p:nvSpPr>
        <p:spPr>
          <a:xfrm>
            <a:off x="8482517" y="4854084"/>
            <a:ext cx="371363" cy="28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fld id="{96A97DD0-5BE7-4856-A2A9-C42C6688E607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BFA218-9074-24B1-2C63-F27B9ECFD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880" y="630655"/>
            <a:ext cx="6746240" cy="417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9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27992-6C1B-A1AD-34BA-9850E7747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CBC951-1AD1-EC6D-2E32-C6F5724E1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223610"/>
            <a:ext cx="8658225" cy="369332"/>
          </a:xfrm>
        </p:spPr>
        <p:txBody>
          <a:bodyPr/>
          <a:lstStyle/>
          <a:p>
            <a:r>
              <a:rPr lang="en-US" dirty="0"/>
              <a:t>Cisco Secure Firewall (aka FTD)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EF343-6709-DF0E-0D1F-9A126A0A7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3016" y="4834414"/>
            <a:ext cx="2795588" cy="308610"/>
          </a:xfrm>
        </p:spPr>
        <p:txBody>
          <a:bodyPr/>
          <a:lstStyle/>
          <a:p>
            <a:r>
              <a:rPr lang="en-US"/>
              <a:t>DEVNET-2150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8EBA6E3-D189-50E6-E946-F3D4236D313E}"/>
              </a:ext>
            </a:extLst>
          </p:cNvPr>
          <p:cNvSpPr txBox="1">
            <a:spLocks/>
          </p:cNvSpPr>
          <p:nvPr/>
        </p:nvSpPr>
        <p:spPr>
          <a:xfrm>
            <a:off x="8482517" y="4854084"/>
            <a:ext cx="371363" cy="28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fld id="{96A97DD0-5BE7-4856-A2A9-C42C6688E607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4C17EF-2195-5C6C-2498-A7E3C1879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527" y="630655"/>
            <a:ext cx="5028089" cy="40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48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4AA26-A460-35AA-AA0B-DEB0CA00E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14FCFC-9052-596A-1E50-B4157A8FF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223610"/>
            <a:ext cx="8658225" cy="369332"/>
          </a:xfrm>
        </p:spPr>
        <p:txBody>
          <a:bodyPr/>
          <a:lstStyle/>
          <a:p>
            <a:r>
              <a:rPr lang="en-US" dirty="0"/>
              <a:t>Cisco Secure Firewall (aka FTD)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40E513-5B2E-68ED-93DD-8A4220D7F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3016" y="4834414"/>
            <a:ext cx="2795588" cy="308610"/>
          </a:xfrm>
        </p:spPr>
        <p:txBody>
          <a:bodyPr/>
          <a:lstStyle/>
          <a:p>
            <a:r>
              <a:rPr lang="en-US"/>
              <a:t>DEVNET-2150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2389E12-7280-8EA2-806A-0A7136747ED3}"/>
              </a:ext>
            </a:extLst>
          </p:cNvPr>
          <p:cNvSpPr txBox="1">
            <a:spLocks/>
          </p:cNvSpPr>
          <p:nvPr/>
        </p:nvSpPr>
        <p:spPr>
          <a:xfrm>
            <a:off x="8482517" y="4854084"/>
            <a:ext cx="371363" cy="28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fld id="{96A97DD0-5BE7-4856-A2A9-C42C6688E607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F4894B-6C1C-9A23-8CA5-B1A0AAB67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107" y="655797"/>
            <a:ext cx="6348295" cy="20201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16CBB1-4B64-ACB5-3C46-3BF99468A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501" y="2722699"/>
            <a:ext cx="7073008" cy="192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9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91AC2-4EF2-01E5-330A-ED5DE7E26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2D4999-D8C9-F449-067A-F34EDAAD4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223610"/>
            <a:ext cx="8658225" cy="369332"/>
          </a:xfrm>
        </p:spPr>
        <p:txBody>
          <a:bodyPr/>
          <a:lstStyle/>
          <a:p>
            <a:r>
              <a:rPr lang="en-US" dirty="0"/>
              <a:t>Cisco Secure Firewall (aka FTD)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E806A2-42EB-BA0C-57D6-AD2FBD476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3016" y="4834414"/>
            <a:ext cx="2795588" cy="308610"/>
          </a:xfrm>
        </p:spPr>
        <p:txBody>
          <a:bodyPr/>
          <a:lstStyle/>
          <a:p>
            <a:r>
              <a:rPr lang="en-US"/>
              <a:t>DEVNET-2150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A5018E72-C7F5-3788-CB72-FE40F8FEB36E}"/>
              </a:ext>
            </a:extLst>
          </p:cNvPr>
          <p:cNvSpPr txBox="1">
            <a:spLocks/>
          </p:cNvSpPr>
          <p:nvPr/>
        </p:nvSpPr>
        <p:spPr>
          <a:xfrm>
            <a:off x="8482517" y="4854084"/>
            <a:ext cx="371363" cy="28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fld id="{96A97DD0-5BE7-4856-A2A9-C42C6688E607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BC173F-B5AB-B95A-DD39-D55BD3330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585" y="642685"/>
            <a:ext cx="4177209" cy="436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6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49FE6-C9F3-0DE6-F47F-A33231926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7B176B-10F9-ED13-0150-79EE2540A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223610"/>
            <a:ext cx="8658225" cy="369332"/>
          </a:xfrm>
        </p:spPr>
        <p:txBody>
          <a:bodyPr/>
          <a:lstStyle/>
          <a:p>
            <a:r>
              <a:rPr lang="en-US" dirty="0"/>
              <a:t>Cisco Secure Firewall (aka FTD)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8D3DC3-053A-7F9F-7658-05BAB60AE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3016" y="4834414"/>
            <a:ext cx="2795588" cy="308610"/>
          </a:xfrm>
        </p:spPr>
        <p:txBody>
          <a:bodyPr/>
          <a:lstStyle/>
          <a:p>
            <a:r>
              <a:rPr lang="en-US"/>
              <a:t>DEVNET-2150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0C7EA034-1897-CA57-5949-8789C51505E9}"/>
              </a:ext>
            </a:extLst>
          </p:cNvPr>
          <p:cNvSpPr txBox="1">
            <a:spLocks/>
          </p:cNvSpPr>
          <p:nvPr/>
        </p:nvSpPr>
        <p:spPr>
          <a:xfrm>
            <a:off x="8482517" y="4854084"/>
            <a:ext cx="371363" cy="28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fld id="{96A97DD0-5BE7-4856-A2A9-C42C6688E607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890C87-5962-F404-C09B-7410B7A3D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635" y="735864"/>
            <a:ext cx="7306730" cy="19594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563A8B-9C24-CEED-A458-DB45FCAEE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35" y="2761293"/>
            <a:ext cx="7306730" cy="198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9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E7630-40C2-57E9-5E00-CF5AA19AB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BFF6A3-B7CE-8D9E-9D6E-40B303DD7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223610"/>
            <a:ext cx="8658225" cy="369332"/>
          </a:xfrm>
        </p:spPr>
        <p:txBody>
          <a:bodyPr anchor="ctr">
            <a:normAutofit/>
          </a:bodyPr>
          <a:lstStyle/>
          <a:p>
            <a:r>
              <a:rPr lang="en-US" dirty="0"/>
              <a:t>Firewall Management Center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D1FD2B-D478-15C5-0BB9-20F9840CB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3016" y="4834414"/>
            <a:ext cx="2795588" cy="308610"/>
          </a:xfrm>
        </p:spPr>
        <p:txBody>
          <a:bodyPr vert="horz" lIns="0" tIns="0" rIns="0" bIns="0" rtlCol="0" anchor="t" anchorCtr="0">
            <a:normAutofit/>
          </a:bodyPr>
          <a:lstStyle/>
          <a:p>
            <a:pPr defTabSz="610739">
              <a:spcAft>
                <a:spcPts val="600"/>
              </a:spcAft>
              <a:defRPr/>
            </a:pPr>
            <a:r>
              <a:rPr kumimoji="0" lang="en-GB" b="0" i="0" u="none" strike="noStrike" kern="1200" cap="none" spc="0" normalizeH="0" baseline="0">
                <a:ln>
                  <a:noFill/>
                </a:ln>
                <a:effectLst/>
                <a:uLnTx/>
                <a:uFillTx/>
                <a:latin typeface="+mn-lt"/>
                <a:ea typeface="ＭＳ Ｐゴシック" charset="0"/>
                <a:cs typeface="CiscoSansTT" panose="020B0503020201020303"/>
              </a:rPr>
              <a:t>DEVNET-2150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64EE9D67-4924-B69A-C877-0195D955E7EF}"/>
              </a:ext>
            </a:extLst>
          </p:cNvPr>
          <p:cNvSpPr txBox="1">
            <a:spLocks/>
          </p:cNvSpPr>
          <p:nvPr/>
        </p:nvSpPr>
        <p:spPr>
          <a:xfrm>
            <a:off x="4667250" y="933449"/>
            <a:ext cx="4233862" cy="3626491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137160" indent="-137160" algn="l" defTabSz="684207">
              <a:spcBef>
                <a:spcPts val="0"/>
              </a:spcBef>
              <a:spcAft>
                <a:spcPts val="75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fld id="{96A97DD0-5BE7-4856-A2A9-C42C6688E607}" type="slidenum">
              <a:rPr lang="en-US" sz="1200" kern="1200">
                <a:solidFill>
                  <a:schemeClr val="bg1"/>
                </a:solidFill>
              </a:rPr>
              <a:pPr marL="137160" indent="-137160" algn="l" defTabSz="684207">
                <a:spcBef>
                  <a:spcPts val="0"/>
                </a:spcBef>
                <a:spcAft>
                  <a:spcPts val="75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</a:pPr>
              <a:t>36</a:t>
            </a:fld>
            <a:endParaRPr lang="en-US" sz="1200" kern="1200">
              <a:solidFill>
                <a:schemeClr val="bg1"/>
              </a:solidFill>
            </a:endParaRPr>
          </a:p>
        </p:txBody>
      </p:sp>
      <p:pic>
        <p:nvPicPr>
          <p:cNvPr id="2" name="Picture 1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98B4AD0B-272A-D2D9-20E2-48CB713B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852" y="933449"/>
            <a:ext cx="6901915" cy="36925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2762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3B862-B9F3-9B52-36EB-5973E49C9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B014CA-2664-4B2E-35D7-C36CB66CE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223610"/>
            <a:ext cx="8658225" cy="369332"/>
          </a:xfrm>
        </p:spPr>
        <p:txBody>
          <a:bodyPr/>
          <a:lstStyle/>
          <a:p>
            <a:r>
              <a:rPr lang="en-US" dirty="0"/>
              <a:t>Firewall Management Center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74F42-E271-65EE-E246-4F43D73F4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3016" y="4834414"/>
            <a:ext cx="2795588" cy="308610"/>
          </a:xfrm>
        </p:spPr>
        <p:txBody>
          <a:bodyPr/>
          <a:lstStyle/>
          <a:p>
            <a:r>
              <a:rPr lang="en-US"/>
              <a:t>DEVNET-2150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D25E9D2A-13A8-5B9B-6959-95A85FF21055}"/>
              </a:ext>
            </a:extLst>
          </p:cNvPr>
          <p:cNvSpPr txBox="1">
            <a:spLocks/>
          </p:cNvSpPr>
          <p:nvPr/>
        </p:nvSpPr>
        <p:spPr>
          <a:xfrm>
            <a:off x="8482517" y="4854084"/>
            <a:ext cx="371363" cy="28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fld id="{96A97DD0-5BE7-4856-A2A9-C42C6688E607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C2DDAD-E9D3-9268-FC5A-FECBCFE163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21"/>
          <a:stretch>
            <a:fillRect/>
          </a:stretch>
        </p:blipFill>
        <p:spPr>
          <a:xfrm>
            <a:off x="560085" y="1086641"/>
            <a:ext cx="7296927" cy="3699549"/>
          </a:xfrm>
          <a:prstGeom prst="rect">
            <a:avLst/>
          </a:prstGeom>
        </p:spPr>
      </p:pic>
      <p:sp>
        <p:nvSpPr>
          <p:cNvPr id="12" name="Frame 11">
            <a:extLst>
              <a:ext uri="{FF2B5EF4-FFF2-40B4-BE49-F238E27FC236}">
                <a16:creationId xmlns:a16="http://schemas.microsoft.com/office/drawing/2014/main" id="{4D81539A-C241-AE8F-F5F5-168B80F9031C}"/>
              </a:ext>
            </a:extLst>
          </p:cNvPr>
          <p:cNvSpPr/>
          <p:nvPr/>
        </p:nvSpPr>
        <p:spPr>
          <a:xfrm>
            <a:off x="765387" y="3576320"/>
            <a:ext cx="6482080" cy="318347"/>
          </a:xfrm>
          <a:prstGeom prst="frame">
            <a:avLst/>
          </a:prstGeom>
          <a:solidFill>
            <a:srgbClr val="00BCE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CiscoSansTT Light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154A18-A938-5F7C-70A8-72812F333F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513"/>
          <a:stretch>
            <a:fillRect/>
          </a:stretch>
        </p:blipFill>
        <p:spPr>
          <a:xfrm>
            <a:off x="3656322" y="1086641"/>
            <a:ext cx="5403427" cy="175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72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91A6E-ADF7-37A8-4AF8-1FDFAAA9D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2473BA-6716-55CF-16D4-7EED61CD9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223610"/>
            <a:ext cx="8658225" cy="369332"/>
          </a:xfrm>
        </p:spPr>
        <p:txBody>
          <a:bodyPr/>
          <a:lstStyle/>
          <a:p>
            <a:r>
              <a:rPr lang="en-US" dirty="0"/>
              <a:t>FTD Instance Configuration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148A19-A51E-B166-ED8E-800D59362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3016" y="4834414"/>
            <a:ext cx="2795588" cy="308610"/>
          </a:xfrm>
        </p:spPr>
        <p:txBody>
          <a:bodyPr/>
          <a:lstStyle/>
          <a:p>
            <a:r>
              <a:rPr lang="en-US"/>
              <a:t>DEVNET-2150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8CF1B1-04C8-BE04-7549-170FCC345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341" y="703802"/>
            <a:ext cx="5990988" cy="409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3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25A60-8C61-5A54-37B2-664ED8A95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1AB5CC-5246-81F6-C0E6-70C490A19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223610"/>
            <a:ext cx="8658225" cy="369332"/>
          </a:xfrm>
        </p:spPr>
        <p:txBody>
          <a:bodyPr/>
          <a:lstStyle/>
          <a:p>
            <a:r>
              <a:rPr lang="en-US" dirty="0"/>
              <a:t>FTD Instance Configuration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9DBF71-B371-182F-0F65-71947F6EB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3016" y="4834414"/>
            <a:ext cx="2795588" cy="308610"/>
          </a:xfrm>
        </p:spPr>
        <p:txBody>
          <a:bodyPr/>
          <a:lstStyle/>
          <a:p>
            <a:r>
              <a:rPr lang="en-US"/>
              <a:t>DEVNET-2150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28CFB9-3B15-81D8-A4D3-FC4136BD8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8" y="762888"/>
            <a:ext cx="8569101" cy="361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09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6DAB1-4751-594D-B445-45CD58F7D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5797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5490E-5E0F-B75C-137B-748FCA992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00FAA0-6353-2D4D-0608-BDF88CC75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223610"/>
            <a:ext cx="8658225" cy="369332"/>
          </a:xfrm>
        </p:spPr>
        <p:txBody>
          <a:bodyPr/>
          <a:lstStyle/>
          <a:p>
            <a:r>
              <a:rPr lang="en-US" dirty="0"/>
              <a:t>FTD Instance Configuration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62A675-8D09-DC38-6DCD-F1D996F60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3016" y="4834414"/>
            <a:ext cx="2795588" cy="308610"/>
          </a:xfrm>
        </p:spPr>
        <p:txBody>
          <a:bodyPr/>
          <a:lstStyle/>
          <a:p>
            <a:r>
              <a:rPr lang="en-US"/>
              <a:t>DEVNET-2150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C7C0EC-2A0F-2226-82B6-E6AECF121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1" y="1077816"/>
            <a:ext cx="8871999" cy="240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7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1D61C-E23A-337C-67D3-0731F9703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C96D8F-A84E-349F-F702-A3346E046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223610"/>
            <a:ext cx="8658225" cy="369332"/>
          </a:xfrm>
        </p:spPr>
        <p:txBody>
          <a:bodyPr/>
          <a:lstStyle/>
          <a:p>
            <a:r>
              <a:rPr lang="en-US" dirty="0"/>
              <a:t>FTD Instance Configuration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3018C2-3FB0-6C89-E262-9C30BAF6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3016" y="4834414"/>
            <a:ext cx="2795588" cy="308610"/>
          </a:xfrm>
        </p:spPr>
        <p:txBody>
          <a:bodyPr/>
          <a:lstStyle/>
          <a:p>
            <a:r>
              <a:rPr lang="en-US"/>
              <a:t>DEVNET-2150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67708C-5FE2-E773-A12C-F4791699CD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635"/>
          <a:stretch>
            <a:fillRect/>
          </a:stretch>
        </p:blipFill>
        <p:spPr>
          <a:xfrm>
            <a:off x="1578964" y="690680"/>
            <a:ext cx="5418059" cy="403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0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0103E-DA85-C70D-5CD1-F18AC28CB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7BF2CD-A982-CD3A-3DA8-E4C59BF5F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223610"/>
            <a:ext cx="8658225" cy="369332"/>
          </a:xfrm>
        </p:spPr>
        <p:txBody>
          <a:bodyPr/>
          <a:lstStyle/>
          <a:p>
            <a:r>
              <a:rPr lang="en-US" dirty="0"/>
              <a:t>FTD Instance Configuration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8C928D-3C55-CEA8-9286-DC5C6D3A7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3016" y="4834414"/>
            <a:ext cx="2795588" cy="308610"/>
          </a:xfrm>
        </p:spPr>
        <p:txBody>
          <a:bodyPr/>
          <a:lstStyle/>
          <a:p>
            <a:r>
              <a:rPr lang="en-US"/>
              <a:t>DEVNET-2150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B61FD8-B055-5C22-79BF-B1379AC1A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263" y="712694"/>
            <a:ext cx="6559473" cy="407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52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Ansible</a:t>
            </a:r>
          </a:p>
        </p:txBody>
      </p:sp>
    </p:spTree>
    <p:extLst>
      <p:ext uri="{BB962C8B-B14F-4D97-AF65-F5344CB8AC3E}">
        <p14:creationId xmlns:p14="http://schemas.microsoft.com/office/powerpoint/2010/main" val="358385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B54C1-68A8-7253-3A7B-540439C0E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223610"/>
            <a:ext cx="8658225" cy="369332"/>
          </a:xfrm>
        </p:spPr>
        <p:txBody>
          <a:bodyPr/>
          <a:lstStyle/>
          <a:p>
            <a:r>
              <a:rPr lang="en-US" dirty="0"/>
              <a:t>Ansible Collections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547FE-05D4-2B24-3E3E-F4D97BBBA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3016" y="4834414"/>
            <a:ext cx="2795588" cy="308610"/>
          </a:xfrm>
        </p:spPr>
        <p:txBody>
          <a:bodyPr/>
          <a:lstStyle/>
          <a:p>
            <a:r>
              <a:rPr lang="en-US"/>
              <a:t>DEVNET-2150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96325B4-0ED6-9225-B2CA-876A4168DFB6}"/>
              </a:ext>
            </a:extLst>
          </p:cNvPr>
          <p:cNvSpPr txBox="1">
            <a:spLocks/>
          </p:cNvSpPr>
          <p:nvPr/>
        </p:nvSpPr>
        <p:spPr>
          <a:xfrm>
            <a:off x="444561" y="630655"/>
            <a:ext cx="3619439" cy="4096597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lang="en-US" sz="2000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lang="en-US" sz="1600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lang="en-US" sz="1600" kern="1200">
                <a:solidFill>
                  <a:schemeClr val="tx1"/>
                </a:solidFill>
                <a:latin typeface="CiscoSansTT Light" panose="020B0503020201020303" pitchFamily="34" charset="0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3" marR="0" lvl="0" indent="-169863" algn="l" defTabSz="684213" rtl="0" eaLnBrk="1" fontAlgn="base" latinLnBrk="0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rgbClr val="101820"/>
              </a:buClr>
              <a:buSzPct val="80000"/>
              <a:buFont typeface="Arial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  <a:ea typeface="ＭＳ Ｐゴシック" charset="0"/>
              </a:rPr>
              <a:t>Cisco FMC</a:t>
            </a:r>
          </a:p>
          <a:p>
            <a:pPr marL="341313" marR="0" lvl="1" indent="-171450" algn="l" defTabSz="684213" rtl="0" eaLnBrk="1" fontAlgn="base" latinLnBrk="0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rgbClr val="101820"/>
              </a:buClr>
              <a:buSzPct val="80000"/>
              <a:buFont typeface="Arial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  <a:ea typeface="ＭＳ Ｐゴシック" charset="0"/>
                <a:hlinkClick r:id="rId2"/>
              </a:rPr>
              <a:t>https://github.com/CiscoDevNet/FMCAnsibleCisco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CiscoSansTT Light"/>
              <a:ea typeface="ＭＳ Ｐゴシック" charset="0"/>
            </a:endParaRPr>
          </a:p>
          <a:p>
            <a:pPr marL="169863" marR="0" lvl="0" indent="-169863" algn="l" defTabSz="684213" rtl="0" eaLnBrk="1" fontAlgn="base" latinLnBrk="0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rgbClr val="101820"/>
              </a:buClr>
              <a:buSzPct val="80000"/>
              <a:buFont typeface="Arial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  <a:ea typeface="ＭＳ Ｐゴシック" charset="0"/>
              </a:rPr>
              <a:t>Cisco Secure Cloud Control</a:t>
            </a:r>
          </a:p>
          <a:p>
            <a:pPr marL="341313" marR="0" lvl="1" indent="-171450" algn="l" defTabSz="684213" rtl="0" eaLnBrk="1" fontAlgn="base" latinLnBrk="0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rgbClr val="101820"/>
              </a:buClr>
              <a:buSzPct val="80000"/>
              <a:buFont typeface="Arial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  <a:ea typeface="ＭＳ Ｐゴシック" charset="0"/>
                <a:hlinkClick r:id="rId3"/>
              </a:rPr>
              <a:t>https://github.com/CiscoDevNet/ansible-cisco-cdo/tree/main/docs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CiscoSansTT Light"/>
              <a:ea typeface="ＭＳ Ｐゴシック" charset="0"/>
            </a:endParaRPr>
          </a:p>
          <a:p>
            <a:pPr marL="341313" marR="0" lvl="1" indent="-171450" algn="l" defTabSz="684213" rtl="0" eaLnBrk="1" fontAlgn="base" latinLnBrk="0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rgbClr val="101820"/>
              </a:buClr>
              <a:buSzPct val="80000"/>
              <a:buFont typeface="Arial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CiscoSansTT Light"/>
              <a:ea typeface="ＭＳ Ｐゴシック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5683A8-EE13-F3E3-BA8F-910AD1528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9243" y="848138"/>
            <a:ext cx="4792916" cy="322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33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F06152-38CF-E1DA-4F5C-A44EF8A14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223610"/>
            <a:ext cx="8658225" cy="369332"/>
          </a:xfrm>
        </p:spPr>
        <p:txBody>
          <a:bodyPr/>
          <a:lstStyle/>
          <a:p>
            <a:r>
              <a:rPr lang="en-US" dirty="0"/>
              <a:t>Create Inventory File from Terraform Resources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9ED2A5-0CBF-32CE-4D22-F2FD69BEE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3016" y="4834414"/>
            <a:ext cx="2795588" cy="308610"/>
          </a:xfrm>
        </p:spPr>
        <p:txBody>
          <a:bodyPr/>
          <a:lstStyle/>
          <a:p>
            <a:r>
              <a:rPr lang="en-US"/>
              <a:t>DEVNET-2150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8C9EAB-7378-C1BF-9D2A-8A21C8F05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172" y="749340"/>
            <a:ext cx="6579656" cy="401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7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957E7-768D-5F9E-70BD-AC06A2029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8B12E7-E5F5-ADB9-10D1-39BCE94AA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223610"/>
            <a:ext cx="8658225" cy="369332"/>
          </a:xfrm>
        </p:spPr>
        <p:txBody>
          <a:bodyPr/>
          <a:lstStyle/>
          <a:p>
            <a:r>
              <a:rPr lang="en-US" dirty="0"/>
              <a:t>Inventory File Created (YAML)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D9A9DE-0530-410D-63ED-E3EA6604D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3016" y="4834414"/>
            <a:ext cx="2795588" cy="308610"/>
          </a:xfrm>
        </p:spPr>
        <p:txBody>
          <a:bodyPr/>
          <a:lstStyle/>
          <a:p>
            <a:r>
              <a:rPr lang="en-US"/>
              <a:t>DEVNET-2150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3900F3-3830-3B42-4F9D-49FD8C374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729" y="815030"/>
            <a:ext cx="7192541" cy="366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2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C5ACF-E0FB-772B-5903-0E2FDA040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BF6355-451E-21C5-5394-3395E6A6F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223610"/>
            <a:ext cx="8658225" cy="369332"/>
          </a:xfrm>
        </p:spPr>
        <p:txBody>
          <a:bodyPr/>
          <a:lstStyle/>
          <a:p>
            <a:r>
              <a:rPr lang="en-US" dirty="0"/>
              <a:t>Fetch FMC Domain and FTD Devices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4AD92-36D3-11A9-79E6-B87187CD3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3016" y="4834414"/>
            <a:ext cx="2795588" cy="308610"/>
          </a:xfrm>
        </p:spPr>
        <p:txBody>
          <a:bodyPr/>
          <a:lstStyle/>
          <a:p>
            <a:r>
              <a:rPr lang="en-US"/>
              <a:t>DEVNET-2150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7E1262-9228-572B-275D-ED6F01A2A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818" y="630655"/>
            <a:ext cx="4003399" cy="432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1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7FA96-9632-CBCC-9A05-04D518528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327C66-DBBC-8900-8772-B6CD14A1A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223610"/>
            <a:ext cx="8658225" cy="369332"/>
          </a:xfrm>
        </p:spPr>
        <p:txBody>
          <a:bodyPr/>
          <a:lstStyle/>
          <a:p>
            <a:r>
              <a:rPr lang="en-US" dirty="0"/>
              <a:t>Fetch HTTP Object and Access Policy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55DA96-2561-F954-9C64-D80D22823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3016" y="4834414"/>
            <a:ext cx="2795588" cy="308610"/>
          </a:xfrm>
        </p:spPr>
        <p:txBody>
          <a:bodyPr/>
          <a:lstStyle/>
          <a:p>
            <a:r>
              <a:rPr lang="en-US"/>
              <a:t>DEVNET-2150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312CE-76F1-1819-DDED-04623BC4E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254815"/>
            <a:ext cx="4165600" cy="2209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6C99ED-0FD8-344A-5CA9-94A9C1DA1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00" y="1197665"/>
            <a:ext cx="41148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1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3F11A-561B-CCA2-449A-D27C8406E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E7B52A-1D6B-152A-02BC-A7EDD8B21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223610"/>
            <a:ext cx="8658225" cy="369332"/>
          </a:xfrm>
        </p:spPr>
        <p:txBody>
          <a:bodyPr/>
          <a:lstStyle/>
          <a:p>
            <a:r>
              <a:rPr lang="en-US" dirty="0"/>
              <a:t>Create Host Object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E531E3-FF01-A46F-206E-596C7470A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3016" y="4834414"/>
            <a:ext cx="2795588" cy="308610"/>
          </a:xfrm>
        </p:spPr>
        <p:txBody>
          <a:bodyPr/>
          <a:lstStyle/>
          <a:p>
            <a:r>
              <a:rPr lang="en-US"/>
              <a:t>DEVNET-2150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516DD1-B250-CA31-A8E4-1952A8694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812" y="926686"/>
            <a:ext cx="4832376" cy="329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2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73407-0307-D4E9-03E9-A8FB8E869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223610"/>
            <a:ext cx="8658225" cy="369332"/>
          </a:xfrm>
        </p:spPr>
        <p:txBody>
          <a:bodyPr/>
          <a:lstStyle/>
          <a:p>
            <a:r>
              <a:rPr lang="en-US" dirty="0"/>
              <a:t>Automating FTD in Azure</a:t>
            </a:r>
          </a:p>
        </p:txBody>
      </p:sp>
      <p:pic>
        <p:nvPicPr>
          <p:cNvPr id="12" name="Picture 2" descr="How to Download Microsoft Azure Architecture Icons? - Power ...">
            <a:extLst>
              <a:ext uri="{FF2B5EF4-FFF2-40B4-BE49-F238E27FC236}">
                <a16:creationId xmlns:a16="http://schemas.microsoft.com/office/drawing/2014/main" id="{F16C6748-BE96-5E5C-A593-FCDBD2F89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80" y="1225834"/>
            <a:ext cx="1345916" cy="134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terraform&quot; Icon - Download for free – Iconduck">
            <a:extLst>
              <a:ext uri="{FF2B5EF4-FFF2-40B4-BE49-F238E27FC236}">
                <a16:creationId xmlns:a16="http://schemas.microsoft.com/office/drawing/2014/main" id="{73AB29B8-59EF-A026-BFB2-B9495743A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169" y="1225834"/>
            <a:ext cx="1172276" cy="134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Ansible&quot; Icon - Download for free – Iconduck">
            <a:extLst>
              <a:ext uri="{FF2B5EF4-FFF2-40B4-BE49-F238E27FC236}">
                <a16:creationId xmlns:a16="http://schemas.microsoft.com/office/drawing/2014/main" id="{340DB79E-CEAA-72E7-690D-942D37B7F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049" y="1293952"/>
            <a:ext cx="1345916" cy="134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NGFW icons - Cisco Community">
            <a:extLst>
              <a:ext uri="{FF2B5EF4-FFF2-40B4-BE49-F238E27FC236}">
                <a16:creationId xmlns:a16="http://schemas.microsoft.com/office/drawing/2014/main" id="{F8879D56-152E-7656-9713-21551C5C9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554" y="1293952"/>
            <a:ext cx="1345917" cy="134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913E26-F62A-C758-DD1D-C94A5C4128F1}"/>
              </a:ext>
            </a:extLst>
          </p:cNvPr>
          <p:cNvSpPr txBox="1"/>
          <p:nvPr/>
        </p:nvSpPr>
        <p:spPr>
          <a:xfrm>
            <a:off x="528234" y="2752770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  <a:latin typeface="CiscoSansTT Light"/>
              </a:rPr>
              <a:t>Azure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244387-CD2E-3296-5E94-E85842DB45CF}"/>
              </a:ext>
            </a:extLst>
          </p:cNvPr>
          <p:cNvSpPr txBox="1"/>
          <p:nvPr/>
        </p:nvSpPr>
        <p:spPr>
          <a:xfrm>
            <a:off x="2022416" y="2786032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  <a:latin typeface="CiscoSansTT Light"/>
              </a:rPr>
              <a:t>Terraform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6DA85C-0533-C6A0-F433-19AD326D47B9}"/>
              </a:ext>
            </a:extLst>
          </p:cNvPr>
          <p:cNvSpPr txBox="1"/>
          <p:nvPr/>
        </p:nvSpPr>
        <p:spPr>
          <a:xfrm>
            <a:off x="4006535" y="2816162"/>
            <a:ext cx="960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  <a:latin typeface="CiscoSansTT Light"/>
              </a:rPr>
              <a:t>Ansible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011543-CB48-67A4-4484-7090E5E5FB72}"/>
              </a:ext>
            </a:extLst>
          </p:cNvPr>
          <p:cNvSpPr txBox="1"/>
          <p:nvPr/>
        </p:nvSpPr>
        <p:spPr>
          <a:xfrm>
            <a:off x="5795810" y="2710248"/>
            <a:ext cx="1005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  <a:latin typeface="CiscoSansTT Light"/>
              </a:rPr>
              <a:t>Secure </a:t>
            </a:r>
          </a:p>
          <a:p>
            <a:pPr algn="ctr"/>
            <a:r>
              <a:rPr lang="en-US" b="1" dirty="0">
                <a:solidFill>
                  <a:srgbClr val="00B0F0"/>
                </a:solidFill>
                <a:latin typeface="CiscoSansTT Light"/>
              </a:rPr>
              <a:t>Firewall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A3C788-09A7-BFA1-720D-F2383AB5B380}"/>
              </a:ext>
            </a:extLst>
          </p:cNvPr>
          <p:cNvSpPr txBox="1"/>
          <p:nvPr/>
        </p:nvSpPr>
        <p:spPr>
          <a:xfrm>
            <a:off x="7050122" y="2710248"/>
            <a:ext cx="1729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  <a:latin typeface="CiscoSansTT Light"/>
              </a:rPr>
              <a:t>Security Cloud</a:t>
            </a:r>
          </a:p>
          <a:p>
            <a:pPr algn="ctr"/>
            <a:r>
              <a:rPr lang="en-US" b="1" dirty="0">
                <a:solidFill>
                  <a:srgbClr val="00B0F0"/>
                </a:solidFill>
                <a:latin typeface="CiscoSansTT Light"/>
              </a:rPr>
              <a:t>Control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4FD716-8A1C-090C-D4DD-D16EE57BD072}"/>
              </a:ext>
            </a:extLst>
          </p:cNvPr>
          <p:cNvSpPr txBox="1"/>
          <p:nvPr/>
        </p:nvSpPr>
        <p:spPr>
          <a:xfrm>
            <a:off x="443996" y="3808799"/>
            <a:ext cx="7889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</a:rPr>
              <a:t>GitHub Repo - https://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</a:rPr>
              <a:t>github.com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</a:rPr>
              <a:t>/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</a:rPr>
              <a:t>emcnicholas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</a:rPr>
              <a:t>/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</a:rPr>
              <a:t>Azure_TF_GWLB.git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AB166B-8F88-A79D-6E79-3DAB7AC407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1046" y="1373766"/>
            <a:ext cx="1631899" cy="1197984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1F31D09C-AB8D-1CC3-008B-94C103CCB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10739">
              <a:defRPr/>
            </a:pPr>
            <a:r>
              <a:rPr lang="en-GB"/>
              <a:t>DEVNET-2150</a:t>
            </a:r>
          </a:p>
        </p:txBody>
      </p:sp>
    </p:spTree>
    <p:extLst>
      <p:ext uri="{BB962C8B-B14F-4D97-AF65-F5344CB8AC3E}">
        <p14:creationId xmlns:p14="http://schemas.microsoft.com/office/powerpoint/2010/main" val="14545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CB108-AA84-FD5B-1C70-369B860BB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674B12-F7A0-BFDA-3A2C-BB8DBDB21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223610"/>
            <a:ext cx="8658225" cy="369332"/>
          </a:xfrm>
        </p:spPr>
        <p:txBody>
          <a:bodyPr/>
          <a:lstStyle/>
          <a:p>
            <a:r>
              <a:rPr lang="en-US" dirty="0"/>
              <a:t>Outbound Rule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8D4002-ADB1-7380-C60F-DC74D44D9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3016" y="4834414"/>
            <a:ext cx="2795588" cy="308610"/>
          </a:xfrm>
        </p:spPr>
        <p:txBody>
          <a:bodyPr/>
          <a:lstStyle/>
          <a:p>
            <a:r>
              <a:rPr lang="en-US"/>
              <a:t>DEVNET-2150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F54484-9446-BF29-3DF7-3AFFDBE18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088" y="127758"/>
            <a:ext cx="3452659" cy="481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30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15795-1AEF-2404-4806-D4652A8DA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725A2A-1F3A-2AA0-1625-4B4C1991E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223610"/>
            <a:ext cx="8658225" cy="369332"/>
          </a:xfrm>
        </p:spPr>
        <p:txBody>
          <a:bodyPr/>
          <a:lstStyle/>
          <a:p>
            <a:r>
              <a:rPr lang="en-US" dirty="0"/>
              <a:t>Inbound Rule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E89219-7C9A-4C3C-9986-0C2F1966A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3016" y="4834414"/>
            <a:ext cx="2795588" cy="308610"/>
          </a:xfrm>
        </p:spPr>
        <p:txBody>
          <a:bodyPr/>
          <a:lstStyle/>
          <a:p>
            <a:r>
              <a:rPr lang="en-US"/>
              <a:t>DEVNET-2150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B0DE4B-BA4A-E9B1-BA5B-F8F802A9A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300" y="0"/>
            <a:ext cx="308449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7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95886-048B-044E-4029-178382B8E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BB7DEB-E93D-C597-ADDC-483ECA1B7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223610"/>
            <a:ext cx="8658225" cy="369332"/>
          </a:xfrm>
        </p:spPr>
        <p:txBody>
          <a:bodyPr/>
          <a:lstStyle/>
          <a:p>
            <a:r>
              <a:rPr lang="en-US" dirty="0"/>
              <a:t>Access Policy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DD71B2-B727-0EBC-85EF-5CE7D5ED0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3016" y="4834414"/>
            <a:ext cx="2795588" cy="308610"/>
          </a:xfrm>
        </p:spPr>
        <p:txBody>
          <a:bodyPr/>
          <a:lstStyle/>
          <a:p>
            <a:r>
              <a:rPr lang="en-US"/>
              <a:t>DEVNET-2150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CBA6D0-C3C3-EFB1-03D2-7CD21B0359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66"/>
          <a:stretch>
            <a:fillRect/>
          </a:stretch>
        </p:blipFill>
        <p:spPr>
          <a:xfrm>
            <a:off x="0" y="1124262"/>
            <a:ext cx="9144000" cy="197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55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99477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E0DBD-578D-6D21-5CE6-29B1B8A46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223610"/>
            <a:ext cx="8658225" cy="369332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7EFB9-59CC-C3CF-4F2A-9C145FE2C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3016" y="4834414"/>
            <a:ext cx="2795588" cy="308610"/>
          </a:xfrm>
        </p:spPr>
        <p:txBody>
          <a:bodyPr/>
          <a:lstStyle/>
          <a:p>
            <a:r>
              <a:rPr lang="en-US"/>
              <a:t>DEVNET-2150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49F6AC4-4253-CE18-4B8A-5F5EC52C706B}"/>
              </a:ext>
            </a:extLst>
          </p:cNvPr>
          <p:cNvSpPr txBox="1">
            <a:spLocks/>
          </p:cNvSpPr>
          <p:nvPr/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3" marR="0" lvl="0" indent="-169863" algn="l" defTabSz="684213" rtl="0" eaLnBrk="1" fontAlgn="base" latinLnBrk="0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rgbClr val="101820"/>
              </a:buClr>
              <a:buSzPct val="80000"/>
              <a:buFont typeface="Arial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</a:rPr>
              <a:t>Provisioned Cisco Secure Firewall into Microsoft Azure using Terraform</a:t>
            </a:r>
          </a:p>
          <a:p>
            <a:pPr marL="341313" marR="0" lvl="1" indent="-171450" algn="l" defTabSz="684213" rtl="0" eaLnBrk="1" fontAlgn="base" latinLnBrk="0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rgbClr val="101820"/>
              </a:buClr>
              <a:buSzPct val="80000"/>
              <a:buFont typeface="Arial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</a:rPr>
              <a:t>Deployed the Firewall cluster into a Service VNET behind an Azure Gateway Load Balancer</a:t>
            </a:r>
          </a:p>
          <a:p>
            <a:pPr marL="341313" marR="0" lvl="1" indent="-171450" algn="l" defTabSz="684213" rtl="0" eaLnBrk="1" fontAlgn="base" latinLnBrk="0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rgbClr val="101820"/>
              </a:buClr>
              <a:buSzPct val="80000"/>
              <a:buFont typeface="Arial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</a:rPr>
              <a:t>Deployed web application into Web App VNET behind a Standard Load Balancer</a:t>
            </a:r>
          </a:p>
          <a:p>
            <a:pPr marL="341313" marR="0" lvl="1" indent="-171450" algn="l" defTabSz="684213" rtl="0" eaLnBrk="1" fontAlgn="base" latinLnBrk="0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rgbClr val="101820"/>
              </a:buClr>
              <a:buSzPct val="80000"/>
              <a:buFont typeface="Arial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</a:rPr>
              <a:t>Linked the Standard Load Balancer to the Gateway Load Balancer to service chain Ingress/Egress for the Web App to the Secure Firewall Cluster</a:t>
            </a:r>
          </a:p>
          <a:p>
            <a:pPr marL="169863" marR="0" lvl="0" indent="-169863" algn="l" defTabSz="684213" rtl="0" eaLnBrk="1" fontAlgn="base" latinLnBrk="0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rgbClr val="101820"/>
              </a:buClr>
              <a:buSzPct val="80000"/>
              <a:buFont typeface="Arial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</a:rPr>
              <a:t>Configured the Secure Firewall Policy using Ansible</a:t>
            </a:r>
          </a:p>
          <a:p>
            <a:pPr marL="341313" marR="0" lvl="1" indent="-171450" algn="l" defTabSz="684213" rtl="0" eaLnBrk="1" fontAlgn="base" latinLnBrk="0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rgbClr val="101820"/>
              </a:buClr>
              <a:buSzPct val="80000"/>
              <a:buFont typeface="Arial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</a:rPr>
              <a:t>Created dynamic object using Terraform resources</a:t>
            </a:r>
          </a:p>
          <a:p>
            <a:pPr marL="341313" marR="0" lvl="1" indent="-171450" algn="l" defTabSz="684213" rtl="0" eaLnBrk="1" fontAlgn="base" latinLnBrk="0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rgbClr val="101820"/>
              </a:buClr>
              <a:buSzPct val="80000"/>
              <a:buFont typeface="Arial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</a:rPr>
              <a:t>Created Policy rules to allow access to and from the Web App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CiscoSansTT Light"/>
            </a:endParaRPr>
          </a:p>
        </p:txBody>
      </p:sp>
    </p:spTree>
    <p:extLst>
      <p:ext uri="{BB962C8B-B14F-4D97-AF65-F5344CB8AC3E}">
        <p14:creationId xmlns:p14="http://schemas.microsoft.com/office/powerpoint/2010/main" val="102881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BA339-D853-F798-EF9E-5EB538ADD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78630-3081-97E7-5214-0840E4A14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your session surveys</a:t>
            </a:r>
          </a:p>
        </p:txBody>
      </p:sp>
      <p:sp>
        <p:nvSpPr>
          <p:cNvPr id="4" name="Rectangle: Rounded Corners 7">
            <a:extLst>
              <a:ext uri="{FF2B5EF4-FFF2-40B4-BE49-F238E27FC236}">
                <a16:creationId xmlns:a16="http://schemas.microsoft.com/office/drawing/2014/main" id="{85F21C46-8C47-4104-6321-BB4FECE91438}"/>
              </a:ext>
            </a:extLst>
          </p:cNvPr>
          <p:cNvSpPr/>
          <p:nvPr/>
        </p:nvSpPr>
        <p:spPr>
          <a:xfrm>
            <a:off x="691152" y="1721704"/>
            <a:ext cx="3771900" cy="2372868"/>
          </a:xfrm>
          <a:prstGeom prst="roundRect">
            <a:avLst>
              <a:gd name="adj" fmla="val 5045"/>
            </a:avLst>
          </a:prstGeom>
          <a:noFill/>
          <a:ln w="15875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 anchorCtr="0">
            <a:noAutofit/>
          </a:bodyPr>
          <a:lstStyle/>
          <a:p>
            <a:endParaRPr lang="en-US" sz="1200" b="1" dirty="0">
              <a:solidFill>
                <a:schemeClr val="bg1"/>
              </a:solidFill>
              <a:latin typeface="CiscoSansTT" panose="020B0503020201020303" pitchFamily="34" charset="0"/>
              <a:cs typeface="CiscoSansTT" panose="020B0503020201020303" pitchFamily="34" charset="0"/>
            </a:endParaRPr>
          </a:p>
          <a:p>
            <a:r>
              <a:rPr lang="en-US" sz="1200" b="1" dirty="0">
                <a:solidFill>
                  <a:schemeClr val="bg1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Complete your surveys </a:t>
            </a:r>
            <a:r>
              <a:rPr lang="en-US" sz="1200" dirty="0">
                <a:solidFill>
                  <a:schemeClr val="bg1"/>
                </a:solidFill>
                <a:cs typeface="CiscoSansTT"/>
              </a:rPr>
              <a:t>in the Cisco Events App.</a:t>
            </a:r>
          </a:p>
        </p:txBody>
      </p:sp>
      <p:sp>
        <p:nvSpPr>
          <p:cNvPr id="6" name="Rectangle: Rounded Corners 8">
            <a:extLst>
              <a:ext uri="{FF2B5EF4-FFF2-40B4-BE49-F238E27FC236}">
                <a16:creationId xmlns:a16="http://schemas.microsoft.com/office/drawing/2014/main" id="{EB5734A3-BE46-016A-007A-721AFD57B8D2}"/>
              </a:ext>
            </a:extLst>
          </p:cNvPr>
          <p:cNvSpPr/>
          <p:nvPr/>
        </p:nvSpPr>
        <p:spPr>
          <a:xfrm>
            <a:off x="4680950" y="1721704"/>
            <a:ext cx="3771900" cy="2372868"/>
          </a:xfrm>
          <a:prstGeom prst="roundRect">
            <a:avLst>
              <a:gd name="adj" fmla="val 5045"/>
            </a:avLst>
          </a:prstGeom>
          <a:noFill/>
          <a:ln w="15875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t" anchorCtr="0">
            <a:noAutofit/>
          </a:bodyPr>
          <a:lstStyle/>
          <a:p>
            <a:endParaRPr lang="en-US" sz="1200" b="1" dirty="0">
              <a:solidFill>
                <a:schemeClr val="bg1"/>
              </a:solidFill>
            </a:endParaRPr>
          </a:p>
          <a:p>
            <a:endParaRPr lang="en-US" sz="1200" b="1" dirty="0">
              <a:solidFill>
                <a:schemeClr val="bg1"/>
              </a:solidFill>
            </a:endParaRPr>
          </a:p>
          <a:p>
            <a:endParaRPr lang="en-US" sz="1200" b="1" dirty="0">
              <a:solidFill>
                <a:schemeClr val="bg1"/>
              </a:solidFill>
            </a:endParaRPr>
          </a:p>
          <a:p>
            <a:endParaRPr lang="en-US" sz="1200" b="1" dirty="0">
              <a:solidFill>
                <a:schemeClr val="bg1"/>
              </a:solidFill>
            </a:endParaRPr>
          </a:p>
          <a:p>
            <a:endParaRPr lang="en-US" sz="1200" b="1" dirty="0">
              <a:solidFill>
                <a:schemeClr val="bg1"/>
              </a:solidFill>
            </a:endParaRPr>
          </a:p>
          <a:p>
            <a:r>
              <a:rPr lang="en-US" sz="1200" b="1" dirty="0">
                <a:solidFill>
                  <a:schemeClr val="bg1"/>
                </a:solidFill>
              </a:rPr>
              <a:t>Complete</a:t>
            </a:r>
            <a:r>
              <a:rPr lang="en-US" sz="1200" dirty="0">
                <a:solidFill>
                  <a:schemeClr val="bg1"/>
                </a:solidFill>
              </a:rPr>
              <a:t> a minimum of 4 session surveys and the overall event survey to receive a unique Cisco Live t-shirt. </a:t>
            </a:r>
          </a:p>
          <a:p>
            <a:r>
              <a:rPr lang="en-US" sz="900" dirty="0">
                <a:solidFill>
                  <a:schemeClr val="bg1"/>
                </a:solidFill>
              </a:rPr>
              <a:t>(from 11:30 on Thursday, while supplies last)  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B9C697C-BCDF-174F-437D-B9FBB87468DB}"/>
              </a:ext>
            </a:extLst>
          </p:cNvPr>
          <p:cNvSpPr/>
          <p:nvPr/>
        </p:nvSpPr>
        <p:spPr>
          <a:xfrm>
            <a:off x="2385172" y="2046705"/>
            <a:ext cx="383860" cy="421811"/>
          </a:xfrm>
          <a:custGeom>
            <a:avLst/>
            <a:gdLst>
              <a:gd name="connsiteX0" fmla="*/ 329851 w 509587"/>
              <a:gd name="connsiteY0" fmla="*/ 0 h 585787"/>
              <a:gd name="connsiteX1" fmla="*/ 27337 w 509587"/>
              <a:gd name="connsiteY1" fmla="*/ 0 h 585787"/>
              <a:gd name="connsiteX2" fmla="*/ 0 w 509587"/>
              <a:gd name="connsiteY2" fmla="*/ 26194 h 585787"/>
              <a:gd name="connsiteX3" fmla="*/ 0 w 509587"/>
              <a:gd name="connsiteY3" fmla="*/ 559594 h 585787"/>
              <a:gd name="connsiteX4" fmla="*/ 27337 w 509587"/>
              <a:gd name="connsiteY4" fmla="*/ 585788 h 585787"/>
              <a:gd name="connsiteX5" fmla="*/ 329851 w 509587"/>
              <a:gd name="connsiteY5" fmla="*/ 585788 h 585787"/>
              <a:gd name="connsiteX6" fmla="*/ 357188 w 509587"/>
              <a:gd name="connsiteY6" fmla="*/ 559594 h 585787"/>
              <a:gd name="connsiteX7" fmla="*/ 357188 w 509587"/>
              <a:gd name="connsiteY7" fmla="*/ 338138 h 585787"/>
              <a:gd name="connsiteX8" fmla="*/ 454819 w 509587"/>
              <a:gd name="connsiteY8" fmla="*/ 338138 h 585787"/>
              <a:gd name="connsiteX9" fmla="*/ 509587 w 509587"/>
              <a:gd name="connsiteY9" fmla="*/ 283369 h 585787"/>
              <a:gd name="connsiteX10" fmla="*/ 509587 w 509587"/>
              <a:gd name="connsiteY10" fmla="*/ 150019 h 585787"/>
              <a:gd name="connsiteX11" fmla="*/ 454819 w 509587"/>
              <a:gd name="connsiteY11" fmla="*/ 95250 h 585787"/>
              <a:gd name="connsiteX12" fmla="*/ 357188 w 509587"/>
              <a:gd name="connsiteY12" fmla="*/ 95250 h 585787"/>
              <a:gd name="connsiteX13" fmla="*/ 357188 w 509587"/>
              <a:gd name="connsiteY13" fmla="*/ 26194 h 585787"/>
              <a:gd name="connsiteX14" fmla="*/ 329851 w 509587"/>
              <a:gd name="connsiteY14" fmla="*/ 0 h 585787"/>
              <a:gd name="connsiteX15" fmla="*/ 342900 w 509587"/>
              <a:gd name="connsiteY15" fmla="*/ 559594 h 585787"/>
              <a:gd name="connsiteX16" fmla="*/ 329851 w 509587"/>
              <a:gd name="connsiteY16" fmla="*/ 571500 h 585787"/>
              <a:gd name="connsiteX17" fmla="*/ 27337 w 509587"/>
              <a:gd name="connsiteY17" fmla="*/ 571500 h 585787"/>
              <a:gd name="connsiteX18" fmla="*/ 14288 w 509587"/>
              <a:gd name="connsiteY18" fmla="*/ 559594 h 585787"/>
              <a:gd name="connsiteX19" fmla="*/ 14288 w 509587"/>
              <a:gd name="connsiteY19" fmla="*/ 26194 h 585787"/>
              <a:gd name="connsiteX20" fmla="*/ 27337 w 509587"/>
              <a:gd name="connsiteY20" fmla="*/ 14288 h 585787"/>
              <a:gd name="connsiteX21" fmla="*/ 329851 w 509587"/>
              <a:gd name="connsiteY21" fmla="*/ 14288 h 585787"/>
              <a:gd name="connsiteX22" fmla="*/ 342900 w 509587"/>
              <a:gd name="connsiteY22" fmla="*/ 26194 h 585787"/>
              <a:gd name="connsiteX23" fmla="*/ 342900 w 509587"/>
              <a:gd name="connsiteY23" fmla="*/ 95250 h 585787"/>
              <a:gd name="connsiteX24" fmla="*/ 207169 w 509587"/>
              <a:gd name="connsiteY24" fmla="*/ 95250 h 585787"/>
              <a:gd name="connsiteX25" fmla="*/ 152400 w 509587"/>
              <a:gd name="connsiteY25" fmla="*/ 150019 h 585787"/>
              <a:gd name="connsiteX26" fmla="*/ 152400 w 509587"/>
              <a:gd name="connsiteY26" fmla="*/ 283369 h 585787"/>
              <a:gd name="connsiteX27" fmla="*/ 207169 w 509587"/>
              <a:gd name="connsiteY27" fmla="*/ 338138 h 585787"/>
              <a:gd name="connsiteX28" fmla="*/ 228600 w 509587"/>
              <a:gd name="connsiteY28" fmla="*/ 338138 h 585787"/>
              <a:gd name="connsiteX29" fmla="*/ 228600 w 509587"/>
              <a:gd name="connsiteY29" fmla="*/ 407194 h 585787"/>
              <a:gd name="connsiteX30" fmla="*/ 232981 w 509587"/>
              <a:gd name="connsiteY30" fmla="*/ 413766 h 585787"/>
              <a:gd name="connsiteX31" fmla="*/ 235744 w 509587"/>
              <a:gd name="connsiteY31" fmla="*/ 414338 h 585787"/>
              <a:gd name="connsiteX32" fmla="*/ 240792 w 509587"/>
              <a:gd name="connsiteY32" fmla="*/ 412242 h 585787"/>
              <a:gd name="connsiteX33" fmla="*/ 314897 w 509587"/>
              <a:gd name="connsiteY33" fmla="*/ 338138 h 585787"/>
              <a:gd name="connsiteX34" fmla="*/ 342900 w 509587"/>
              <a:gd name="connsiteY34" fmla="*/ 338138 h 585787"/>
              <a:gd name="connsiteX35" fmla="*/ 342900 w 509587"/>
              <a:gd name="connsiteY35" fmla="*/ 559594 h 585787"/>
              <a:gd name="connsiteX36" fmla="*/ 454819 w 509587"/>
              <a:gd name="connsiteY36" fmla="*/ 109538 h 585787"/>
              <a:gd name="connsiteX37" fmla="*/ 495300 w 509587"/>
              <a:gd name="connsiteY37" fmla="*/ 150019 h 585787"/>
              <a:gd name="connsiteX38" fmla="*/ 495300 w 509587"/>
              <a:gd name="connsiteY38" fmla="*/ 283369 h 585787"/>
              <a:gd name="connsiteX39" fmla="*/ 454819 w 509587"/>
              <a:gd name="connsiteY39" fmla="*/ 323850 h 585787"/>
              <a:gd name="connsiteX40" fmla="*/ 311944 w 509587"/>
              <a:gd name="connsiteY40" fmla="*/ 323850 h 585787"/>
              <a:gd name="connsiteX41" fmla="*/ 306896 w 509587"/>
              <a:gd name="connsiteY41" fmla="*/ 325946 h 585787"/>
              <a:gd name="connsiteX42" fmla="*/ 242888 w 509587"/>
              <a:gd name="connsiteY42" fmla="*/ 389954 h 585787"/>
              <a:gd name="connsiteX43" fmla="*/ 242888 w 509587"/>
              <a:gd name="connsiteY43" fmla="*/ 330994 h 585787"/>
              <a:gd name="connsiteX44" fmla="*/ 235744 w 509587"/>
              <a:gd name="connsiteY44" fmla="*/ 323850 h 585787"/>
              <a:gd name="connsiteX45" fmla="*/ 207169 w 509587"/>
              <a:gd name="connsiteY45" fmla="*/ 323850 h 585787"/>
              <a:gd name="connsiteX46" fmla="*/ 166688 w 509587"/>
              <a:gd name="connsiteY46" fmla="*/ 283369 h 585787"/>
              <a:gd name="connsiteX47" fmla="*/ 166688 w 509587"/>
              <a:gd name="connsiteY47" fmla="*/ 150019 h 585787"/>
              <a:gd name="connsiteX48" fmla="*/ 207169 w 509587"/>
              <a:gd name="connsiteY48" fmla="*/ 109538 h 585787"/>
              <a:gd name="connsiteX49" fmla="*/ 454819 w 509587"/>
              <a:gd name="connsiteY49" fmla="*/ 109538 h 585787"/>
              <a:gd name="connsiteX50" fmla="*/ 178594 w 509587"/>
              <a:gd name="connsiteY50" fmla="*/ 476250 h 585787"/>
              <a:gd name="connsiteX51" fmla="*/ 152400 w 509587"/>
              <a:gd name="connsiteY51" fmla="*/ 502444 h 585787"/>
              <a:gd name="connsiteX52" fmla="*/ 178594 w 509587"/>
              <a:gd name="connsiteY52" fmla="*/ 528638 h 585787"/>
              <a:gd name="connsiteX53" fmla="*/ 204788 w 509587"/>
              <a:gd name="connsiteY53" fmla="*/ 502444 h 585787"/>
              <a:gd name="connsiteX54" fmla="*/ 178594 w 509587"/>
              <a:gd name="connsiteY54" fmla="*/ 476250 h 585787"/>
              <a:gd name="connsiteX55" fmla="*/ 178594 w 509587"/>
              <a:gd name="connsiteY55" fmla="*/ 514350 h 585787"/>
              <a:gd name="connsiteX56" fmla="*/ 166688 w 509587"/>
              <a:gd name="connsiteY56" fmla="*/ 502444 h 585787"/>
              <a:gd name="connsiteX57" fmla="*/ 178594 w 509587"/>
              <a:gd name="connsiteY57" fmla="*/ 490538 h 585787"/>
              <a:gd name="connsiteX58" fmla="*/ 190500 w 509587"/>
              <a:gd name="connsiteY58" fmla="*/ 502444 h 585787"/>
              <a:gd name="connsiteX59" fmla="*/ 178594 w 509587"/>
              <a:gd name="connsiteY59" fmla="*/ 514350 h 585787"/>
              <a:gd name="connsiteX60" fmla="*/ 335375 w 509587"/>
              <a:gd name="connsiteY60" fmla="*/ 278892 h 585787"/>
              <a:gd name="connsiteX61" fmla="*/ 340423 w 509587"/>
              <a:gd name="connsiteY61" fmla="*/ 280988 h 585787"/>
              <a:gd name="connsiteX62" fmla="*/ 345472 w 509587"/>
              <a:gd name="connsiteY62" fmla="*/ 278892 h 585787"/>
              <a:gd name="connsiteX63" fmla="*/ 401955 w 509587"/>
              <a:gd name="connsiteY63" fmla="*/ 222790 h 585787"/>
              <a:gd name="connsiteX64" fmla="*/ 414242 w 509587"/>
              <a:gd name="connsiteY64" fmla="*/ 193643 h 585787"/>
              <a:gd name="connsiteX65" fmla="*/ 401955 w 509587"/>
              <a:gd name="connsiteY65" fmla="*/ 164497 h 585787"/>
              <a:gd name="connsiteX66" fmla="*/ 401955 w 509587"/>
              <a:gd name="connsiteY66" fmla="*/ 164497 h 585787"/>
              <a:gd name="connsiteX67" fmla="*/ 343091 w 509587"/>
              <a:gd name="connsiteY67" fmla="*/ 164211 h 585787"/>
              <a:gd name="connsiteX68" fmla="*/ 340423 w 509587"/>
              <a:gd name="connsiteY68" fmla="*/ 166497 h 585787"/>
              <a:gd name="connsiteX69" fmla="*/ 338042 w 509587"/>
              <a:gd name="connsiteY69" fmla="*/ 164497 h 585787"/>
              <a:gd name="connsiteX70" fmla="*/ 278892 w 509587"/>
              <a:gd name="connsiteY70" fmla="*/ 164497 h 585787"/>
              <a:gd name="connsiteX71" fmla="*/ 266605 w 509587"/>
              <a:gd name="connsiteY71" fmla="*/ 193643 h 585787"/>
              <a:gd name="connsiteX72" fmla="*/ 278892 w 509587"/>
              <a:gd name="connsiteY72" fmla="*/ 222790 h 585787"/>
              <a:gd name="connsiteX73" fmla="*/ 335375 w 509587"/>
              <a:gd name="connsiteY73" fmla="*/ 278987 h 585787"/>
              <a:gd name="connsiteX74" fmla="*/ 288893 w 509587"/>
              <a:gd name="connsiteY74" fmla="*/ 174593 h 585787"/>
              <a:gd name="connsiteX75" fmla="*/ 308420 w 509587"/>
              <a:gd name="connsiteY75" fmla="*/ 166688 h 585787"/>
              <a:gd name="connsiteX76" fmla="*/ 328422 w 509587"/>
              <a:gd name="connsiteY76" fmla="*/ 174879 h 585787"/>
              <a:gd name="connsiteX77" fmla="*/ 335756 w 509587"/>
              <a:gd name="connsiteY77" fmla="*/ 181261 h 585787"/>
              <a:gd name="connsiteX78" fmla="*/ 345091 w 509587"/>
              <a:gd name="connsiteY78" fmla="*/ 181261 h 585787"/>
              <a:gd name="connsiteX79" fmla="*/ 352711 w 509587"/>
              <a:gd name="connsiteY79" fmla="*/ 174593 h 585787"/>
              <a:gd name="connsiteX80" fmla="*/ 391859 w 509587"/>
              <a:gd name="connsiteY80" fmla="*/ 174593 h 585787"/>
              <a:gd name="connsiteX81" fmla="*/ 399860 w 509587"/>
              <a:gd name="connsiteY81" fmla="*/ 193548 h 585787"/>
              <a:gd name="connsiteX82" fmla="*/ 391763 w 509587"/>
              <a:gd name="connsiteY82" fmla="*/ 212598 h 585787"/>
              <a:gd name="connsiteX83" fmla="*/ 340328 w 509587"/>
              <a:gd name="connsiteY83" fmla="*/ 263747 h 585787"/>
              <a:gd name="connsiteX84" fmla="*/ 288798 w 509587"/>
              <a:gd name="connsiteY84" fmla="*/ 212503 h 585787"/>
              <a:gd name="connsiteX85" fmla="*/ 280797 w 509587"/>
              <a:gd name="connsiteY85" fmla="*/ 193548 h 585787"/>
              <a:gd name="connsiteX86" fmla="*/ 288798 w 509587"/>
              <a:gd name="connsiteY86" fmla="*/ 174593 h 585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509587" h="585787">
                <a:moveTo>
                  <a:pt x="329851" y="0"/>
                </a:moveTo>
                <a:lnTo>
                  <a:pt x="27337" y="0"/>
                </a:lnTo>
                <a:cubicBezTo>
                  <a:pt x="12287" y="0"/>
                  <a:pt x="0" y="11716"/>
                  <a:pt x="0" y="26194"/>
                </a:cubicBezTo>
                <a:lnTo>
                  <a:pt x="0" y="559594"/>
                </a:lnTo>
                <a:cubicBezTo>
                  <a:pt x="0" y="574072"/>
                  <a:pt x="12287" y="585788"/>
                  <a:pt x="27337" y="585788"/>
                </a:cubicBezTo>
                <a:lnTo>
                  <a:pt x="329851" y="585788"/>
                </a:lnTo>
                <a:cubicBezTo>
                  <a:pt x="344900" y="585788"/>
                  <a:pt x="357188" y="574072"/>
                  <a:pt x="357188" y="559594"/>
                </a:cubicBezTo>
                <a:lnTo>
                  <a:pt x="357188" y="338138"/>
                </a:lnTo>
                <a:lnTo>
                  <a:pt x="454819" y="338138"/>
                </a:lnTo>
                <a:cubicBezTo>
                  <a:pt x="485013" y="338138"/>
                  <a:pt x="509587" y="313563"/>
                  <a:pt x="509587" y="283369"/>
                </a:cubicBezTo>
                <a:lnTo>
                  <a:pt x="509587" y="150019"/>
                </a:lnTo>
                <a:cubicBezTo>
                  <a:pt x="509587" y="119825"/>
                  <a:pt x="485013" y="95250"/>
                  <a:pt x="454819" y="95250"/>
                </a:cubicBezTo>
                <a:lnTo>
                  <a:pt x="357188" y="95250"/>
                </a:lnTo>
                <a:lnTo>
                  <a:pt x="357188" y="26194"/>
                </a:lnTo>
                <a:cubicBezTo>
                  <a:pt x="357188" y="11716"/>
                  <a:pt x="344900" y="0"/>
                  <a:pt x="329851" y="0"/>
                </a:cubicBezTo>
                <a:close/>
                <a:moveTo>
                  <a:pt x="342900" y="559594"/>
                </a:moveTo>
                <a:cubicBezTo>
                  <a:pt x="342900" y="566166"/>
                  <a:pt x="337090" y="571500"/>
                  <a:pt x="329851" y="571500"/>
                </a:cubicBezTo>
                <a:lnTo>
                  <a:pt x="27337" y="571500"/>
                </a:lnTo>
                <a:cubicBezTo>
                  <a:pt x="20193" y="571500"/>
                  <a:pt x="14288" y="566166"/>
                  <a:pt x="14288" y="559594"/>
                </a:cubicBezTo>
                <a:lnTo>
                  <a:pt x="14288" y="26194"/>
                </a:lnTo>
                <a:cubicBezTo>
                  <a:pt x="14288" y="19622"/>
                  <a:pt x="20098" y="14288"/>
                  <a:pt x="27337" y="14288"/>
                </a:cubicBezTo>
                <a:lnTo>
                  <a:pt x="329851" y="14288"/>
                </a:lnTo>
                <a:cubicBezTo>
                  <a:pt x="336995" y="14288"/>
                  <a:pt x="342900" y="19622"/>
                  <a:pt x="342900" y="26194"/>
                </a:cubicBezTo>
                <a:lnTo>
                  <a:pt x="342900" y="95250"/>
                </a:lnTo>
                <a:lnTo>
                  <a:pt x="207169" y="95250"/>
                </a:lnTo>
                <a:cubicBezTo>
                  <a:pt x="176974" y="95250"/>
                  <a:pt x="152400" y="119825"/>
                  <a:pt x="152400" y="150019"/>
                </a:cubicBezTo>
                <a:lnTo>
                  <a:pt x="152400" y="283369"/>
                </a:lnTo>
                <a:cubicBezTo>
                  <a:pt x="152400" y="313563"/>
                  <a:pt x="176974" y="338138"/>
                  <a:pt x="207169" y="338138"/>
                </a:cubicBezTo>
                <a:lnTo>
                  <a:pt x="228600" y="338138"/>
                </a:lnTo>
                <a:lnTo>
                  <a:pt x="228600" y="407194"/>
                </a:lnTo>
                <a:cubicBezTo>
                  <a:pt x="228600" y="410051"/>
                  <a:pt x="230315" y="412718"/>
                  <a:pt x="232981" y="413766"/>
                </a:cubicBezTo>
                <a:cubicBezTo>
                  <a:pt x="233839" y="414147"/>
                  <a:pt x="234791" y="414338"/>
                  <a:pt x="235744" y="414338"/>
                </a:cubicBezTo>
                <a:cubicBezTo>
                  <a:pt x="237649" y="414338"/>
                  <a:pt x="239459" y="413575"/>
                  <a:pt x="240792" y="412242"/>
                </a:cubicBezTo>
                <a:lnTo>
                  <a:pt x="314897" y="338138"/>
                </a:lnTo>
                <a:lnTo>
                  <a:pt x="342900" y="338138"/>
                </a:lnTo>
                <a:lnTo>
                  <a:pt x="342900" y="559594"/>
                </a:lnTo>
                <a:close/>
                <a:moveTo>
                  <a:pt x="454819" y="109538"/>
                </a:moveTo>
                <a:cubicBezTo>
                  <a:pt x="477107" y="109538"/>
                  <a:pt x="495300" y="127730"/>
                  <a:pt x="495300" y="150019"/>
                </a:cubicBezTo>
                <a:lnTo>
                  <a:pt x="495300" y="283369"/>
                </a:lnTo>
                <a:cubicBezTo>
                  <a:pt x="495300" y="305657"/>
                  <a:pt x="477107" y="323850"/>
                  <a:pt x="454819" y="323850"/>
                </a:cubicBezTo>
                <a:lnTo>
                  <a:pt x="311944" y="323850"/>
                </a:lnTo>
                <a:cubicBezTo>
                  <a:pt x="310039" y="323850"/>
                  <a:pt x="308229" y="324612"/>
                  <a:pt x="306896" y="325946"/>
                </a:cubicBezTo>
                <a:lnTo>
                  <a:pt x="242888" y="389954"/>
                </a:lnTo>
                <a:lnTo>
                  <a:pt x="242888" y="330994"/>
                </a:lnTo>
                <a:cubicBezTo>
                  <a:pt x="242888" y="327089"/>
                  <a:pt x="239649" y="323850"/>
                  <a:pt x="235744" y="323850"/>
                </a:cubicBezTo>
                <a:lnTo>
                  <a:pt x="207169" y="323850"/>
                </a:lnTo>
                <a:cubicBezTo>
                  <a:pt x="184880" y="323850"/>
                  <a:pt x="166688" y="305657"/>
                  <a:pt x="166688" y="283369"/>
                </a:cubicBezTo>
                <a:lnTo>
                  <a:pt x="166688" y="150019"/>
                </a:lnTo>
                <a:cubicBezTo>
                  <a:pt x="166688" y="127730"/>
                  <a:pt x="184880" y="109538"/>
                  <a:pt x="207169" y="109538"/>
                </a:cubicBezTo>
                <a:lnTo>
                  <a:pt x="454819" y="109538"/>
                </a:lnTo>
                <a:close/>
                <a:moveTo>
                  <a:pt x="178594" y="476250"/>
                </a:moveTo>
                <a:cubicBezTo>
                  <a:pt x="164116" y="476250"/>
                  <a:pt x="152400" y="487966"/>
                  <a:pt x="152400" y="502444"/>
                </a:cubicBezTo>
                <a:cubicBezTo>
                  <a:pt x="152400" y="516922"/>
                  <a:pt x="164116" y="528638"/>
                  <a:pt x="178594" y="528638"/>
                </a:cubicBezTo>
                <a:cubicBezTo>
                  <a:pt x="193072" y="528638"/>
                  <a:pt x="204788" y="516922"/>
                  <a:pt x="204788" y="502444"/>
                </a:cubicBezTo>
                <a:cubicBezTo>
                  <a:pt x="204788" y="487966"/>
                  <a:pt x="193072" y="476250"/>
                  <a:pt x="178594" y="476250"/>
                </a:cubicBezTo>
                <a:close/>
                <a:moveTo>
                  <a:pt x="178594" y="514350"/>
                </a:moveTo>
                <a:cubicBezTo>
                  <a:pt x="172022" y="514350"/>
                  <a:pt x="166688" y="509016"/>
                  <a:pt x="166688" y="502444"/>
                </a:cubicBezTo>
                <a:cubicBezTo>
                  <a:pt x="166688" y="495872"/>
                  <a:pt x="172022" y="490538"/>
                  <a:pt x="178594" y="490538"/>
                </a:cubicBezTo>
                <a:cubicBezTo>
                  <a:pt x="185166" y="490538"/>
                  <a:pt x="190500" y="495872"/>
                  <a:pt x="190500" y="502444"/>
                </a:cubicBezTo>
                <a:cubicBezTo>
                  <a:pt x="190500" y="509016"/>
                  <a:pt x="185166" y="514350"/>
                  <a:pt x="178594" y="514350"/>
                </a:cubicBezTo>
                <a:close/>
                <a:moveTo>
                  <a:pt x="335375" y="278892"/>
                </a:moveTo>
                <a:cubicBezTo>
                  <a:pt x="336804" y="280321"/>
                  <a:pt x="338614" y="280988"/>
                  <a:pt x="340423" y="280988"/>
                </a:cubicBezTo>
                <a:cubicBezTo>
                  <a:pt x="342233" y="280988"/>
                  <a:pt x="344043" y="280321"/>
                  <a:pt x="345472" y="278892"/>
                </a:cubicBezTo>
                <a:lnTo>
                  <a:pt x="401955" y="222790"/>
                </a:lnTo>
                <a:cubicBezTo>
                  <a:pt x="409861" y="214979"/>
                  <a:pt x="414242" y="204597"/>
                  <a:pt x="414242" y="193643"/>
                </a:cubicBezTo>
                <a:cubicBezTo>
                  <a:pt x="414242" y="182690"/>
                  <a:pt x="409861" y="172212"/>
                  <a:pt x="401955" y="164497"/>
                </a:cubicBezTo>
                <a:lnTo>
                  <a:pt x="401955" y="164497"/>
                </a:lnTo>
                <a:cubicBezTo>
                  <a:pt x="385667" y="148495"/>
                  <a:pt x="359093" y="148495"/>
                  <a:pt x="343091" y="164211"/>
                </a:cubicBezTo>
                <a:lnTo>
                  <a:pt x="340423" y="166497"/>
                </a:lnTo>
                <a:lnTo>
                  <a:pt x="338042" y="164497"/>
                </a:lnTo>
                <a:cubicBezTo>
                  <a:pt x="321755" y="148495"/>
                  <a:pt x="295180" y="148495"/>
                  <a:pt x="278892" y="164497"/>
                </a:cubicBezTo>
                <a:cubicBezTo>
                  <a:pt x="270986" y="172307"/>
                  <a:pt x="266605" y="182690"/>
                  <a:pt x="266605" y="193643"/>
                </a:cubicBezTo>
                <a:cubicBezTo>
                  <a:pt x="266605" y="204597"/>
                  <a:pt x="270986" y="215075"/>
                  <a:pt x="278892" y="222790"/>
                </a:cubicBezTo>
                <a:lnTo>
                  <a:pt x="335375" y="278987"/>
                </a:lnTo>
                <a:close/>
                <a:moveTo>
                  <a:pt x="288893" y="174593"/>
                </a:moveTo>
                <a:cubicBezTo>
                  <a:pt x="294227" y="169355"/>
                  <a:pt x="301276" y="166688"/>
                  <a:pt x="308420" y="166688"/>
                </a:cubicBezTo>
                <a:cubicBezTo>
                  <a:pt x="315563" y="166688"/>
                  <a:pt x="322802" y="169355"/>
                  <a:pt x="328422" y="174879"/>
                </a:cubicBezTo>
                <a:lnTo>
                  <a:pt x="335756" y="181261"/>
                </a:lnTo>
                <a:cubicBezTo>
                  <a:pt x="338423" y="183642"/>
                  <a:pt x="342424" y="183642"/>
                  <a:pt x="345091" y="181261"/>
                </a:cubicBezTo>
                <a:lnTo>
                  <a:pt x="352711" y="174593"/>
                </a:lnTo>
                <a:cubicBezTo>
                  <a:pt x="363474" y="164021"/>
                  <a:pt x="381095" y="164021"/>
                  <a:pt x="391859" y="174593"/>
                </a:cubicBezTo>
                <a:cubicBezTo>
                  <a:pt x="397002" y="179642"/>
                  <a:pt x="399860" y="186404"/>
                  <a:pt x="399860" y="193548"/>
                </a:cubicBezTo>
                <a:cubicBezTo>
                  <a:pt x="399860" y="200692"/>
                  <a:pt x="397002" y="207455"/>
                  <a:pt x="391763" y="212598"/>
                </a:cubicBezTo>
                <a:lnTo>
                  <a:pt x="340328" y="263747"/>
                </a:lnTo>
                <a:lnTo>
                  <a:pt x="288798" y="212503"/>
                </a:lnTo>
                <a:cubicBezTo>
                  <a:pt x="283655" y="207455"/>
                  <a:pt x="280797" y="200692"/>
                  <a:pt x="280797" y="193548"/>
                </a:cubicBezTo>
                <a:cubicBezTo>
                  <a:pt x="280797" y="186404"/>
                  <a:pt x="283655" y="179642"/>
                  <a:pt x="288798" y="17459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>
              <a:solidFill>
                <a:srgbClr val="07182D"/>
              </a:solidFill>
            </a:endParaRP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FFA0C0B0-7232-871C-52A3-3403C67C674E}"/>
              </a:ext>
            </a:extLst>
          </p:cNvPr>
          <p:cNvSpPr/>
          <p:nvPr/>
        </p:nvSpPr>
        <p:spPr>
          <a:xfrm>
            <a:off x="6348930" y="2046705"/>
            <a:ext cx="435940" cy="432506"/>
          </a:xfrm>
          <a:custGeom>
            <a:avLst/>
            <a:gdLst>
              <a:gd name="connsiteX0" fmla="*/ 2178 w 578726"/>
              <a:gd name="connsiteY0" fmla="*/ 572072 h 574166"/>
              <a:gd name="connsiteX1" fmla="*/ 7226 w 578726"/>
              <a:gd name="connsiteY1" fmla="*/ 574167 h 574166"/>
              <a:gd name="connsiteX2" fmla="*/ 9512 w 578726"/>
              <a:gd name="connsiteY2" fmla="*/ 573786 h 574166"/>
              <a:gd name="connsiteX3" fmla="*/ 466712 w 578726"/>
              <a:gd name="connsiteY3" fmla="*/ 421386 h 574166"/>
              <a:gd name="connsiteX4" fmla="*/ 471380 w 578726"/>
              <a:gd name="connsiteY4" fmla="*/ 416242 h 574166"/>
              <a:gd name="connsiteX5" fmla="*/ 469475 w 578726"/>
              <a:gd name="connsiteY5" fmla="*/ 409575 h 574166"/>
              <a:gd name="connsiteX6" fmla="*/ 402228 w 578726"/>
              <a:gd name="connsiteY6" fmla="*/ 342329 h 574166"/>
              <a:gd name="connsiteX7" fmla="*/ 421564 w 578726"/>
              <a:gd name="connsiteY7" fmla="*/ 312230 h 574166"/>
              <a:gd name="connsiteX8" fmla="*/ 440614 w 578726"/>
              <a:gd name="connsiteY8" fmla="*/ 293180 h 574166"/>
              <a:gd name="connsiteX9" fmla="*/ 473951 w 578726"/>
              <a:gd name="connsiteY9" fmla="*/ 259842 h 574166"/>
              <a:gd name="connsiteX10" fmla="*/ 493001 w 578726"/>
              <a:gd name="connsiteY10" fmla="*/ 240792 h 574166"/>
              <a:gd name="connsiteX11" fmla="*/ 526339 w 578726"/>
              <a:gd name="connsiteY11" fmla="*/ 207455 h 574166"/>
              <a:gd name="connsiteX12" fmla="*/ 545389 w 578726"/>
              <a:gd name="connsiteY12" fmla="*/ 188405 h 574166"/>
              <a:gd name="connsiteX13" fmla="*/ 578726 w 578726"/>
              <a:gd name="connsiteY13" fmla="*/ 155067 h 574166"/>
              <a:gd name="connsiteX14" fmla="*/ 564439 w 578726"/>
              <a:gd name="connsiteY14" fmla="*/ 155067 h 574166"/>
              <a:gd name="connsiteX15" fmla="*/ 545389 w 578726"/>
              <a:gd name="connsiteY15" fmla="*/ 174117 h 574166"/>
              <a:gd name="connsiteX16" fmla="*/ 512051 w 578726"/>
              <a:gd name="connsiteY16" fmla="*/ 207455 h 574166"/>
              <a:gd name="connsiteX17" fmla="*/ 493001 w 578726"/>
              <a:gd name="connsiteY17" fmla="*/ 226505 h 574166"/>
              <a:gd name="connsiteX18" fmla="*/ 459664 w 578726"/>
              <a:gd name="connsiteY18" fmla="*/ 259842 h 574166"/>
              <a:gd name="connsiteX19" fmla="*/ 440614 w 578726"/>
              <a:gd name="connsiteY19" fmla="*/ 278892 h 574166"/>
              <a:gd name="connsiteX20" fmla="*/ 407276 w 578726"/>
              <a:gd name="connsiteY20" fmla="*/ 312230 h 574166"/>
              <a:gd name="connsiteX21" fmla="*/ 390893 w 578726"/>
              <a:gd name="connsiteY21" fmla="*/ 330994 h 574166"/>
              <a:gd name="connsiteX22" fmla="*/ 260020 w 578726"/>
              <a:gd name="connsiteY22" fmla="*/ 200120 h 574166"/>
              <a:gd name="connsiteX23" fmla="*/ 276117 w 578726"/>
              <a:gd name="connsiteY23" fmla="*/ 171736 h 574166"/>
              <a:gd name="connsiteX24" fmla="*/ 295167 w 578726"/>
              <a:gd name="connsiteY24" fmla="*/ 152686 h 574166"/>
              <a:gd name="connsiteX25" fmla="*/ 328505 w 578726"/>
              <a:gd name="connsiteY25" fmla="*/ 119348 h 574166"/>
              <a:gd name="connsiteX26" fmla="*/ 347555 w 578726"/>
              <a:gd name="connsiteY26" fmla="*/ 100298 h 574166"/>
              <a:gd name="connsiteX27" fmla="*/ 380892 w 578726"/>
              <a:gd name="connsiteY27" fmla="*/ 66961 h 574166"/>
              <a:gd name="connsiteX28" fmla="*/ 399942 w 578726"/>
              <a:gd name="connsiteY28" fmla="*/ 47911 h 574166"/>
              <a:gd name="connsiteX29" fmla="*/ 433280 w 578726"/>
              <a:gd name="connsiteY29" fmla="*/ 14573 h 574166"/>
              <a:gd name="connsiteX30" fmla="*/ 418992 w 578726"/>
              <a:gd name="connsiteY30" fmla="*/ 14573 h 574166"/>
              <a:gd name="connsiteX31" fmla="*/ 399942 w 578726"/>
              <a:gd name="connsiteY31" fmla="*/ 33623 h 574166"/>
              <a:gd name="connsiteX32" fmla="*/ 366605 w 578726"/>
              <a:gd name="connsiteY32" fmla="*/ 66961 h 574166"/>
              <a:gd name="connsiteX33" fmla="*/ 347555 w 578726"/>
              <a:gd name="connsiteY33" fmla="*/ 86011 h 574166"/>
              <a:gd name="connsiteX34" fmla="*/ 314217 w 578726"/>
              <a:gd name="connsiteY34" fmla="*/ 119348 h 574166"/>
              <a:gd name="connsiteX35" fmla="*/ 295167 w 578726"/>
              <a:gd name="connsiteY35" fmla="*/ 138398 h 574166"/>
              <a:gd name="connsiteX36" fmla="*/ 261830 w 578726"/>
              <a:gd name="connsiteY36" fmla="*/ 171736 h 574166"/>
              <a:gd name="connsiteX37" fmla="*/ 249352 w 578726"/>
              <a:gd name="connsiteY37" fmla="*/ 189548 h 574166"/>
              <a:gd name="connsiteX38" fmla="*/ 164579 w 578726"/>
              <a:gd name="connsiteY38" fmla="*/ 104775 h 574166"/>
              <a:gd name="connsiteX39" fmla="*/ 157912 w 578726"/>
              <a:gd name="connsiteY39" fmla="*/ 102870 h 574166"/>
              <a:gd name="connsiteX40" fmla="*/ 152768 w 578726"/>
              <a:gd name="connsiteY40" fmla="*/ 107537 h 574166"/>
              <a:gd name="connsiteX41" fmla="*/ 368 w 578726"/>
              <a:gd name="connsiteY41" fmla="*/ 564737 h 574166"/>
              <a:gd name="connsiteX42" fmla="*/ 2083 w 578726"/>
              <a:gd name="connsiteY42" fmla="*/ 572072 h 574166"/>
              <a:gd name="connsiteX43" fmla="*/ 162770 w 578726"/>
              <a:gd name="connsiteY43" fmla="*/ 123063 h 574166"/>
              <a:gd name="connsiteX44" fmla="*/ 237636 w 578726"/>
              <a:gd name="connsiteY44" fmla="*/ 197930 h 574166"/>
              <a:gd name="connsiteX45" fmla="*/ 137814 w 578726"/>
              <a:gd name="connsiteY45" fmla="*/ 197930 h 574166"/>
              <a:gd name="connsiteX46" fmla="*/ 162770 w 578726"/>
              <a:gd name="connsiteY46" fmla="*/ 123063 h 574166"/>
              <a:gd name="connsiteX47" fmla="*/ 133052 w 578726"/>
              <a:gd name="connsiteY47" fmla="*/ 212217 h 574166"/>
              <a:gd name="connsiteX48" fmla="*/ 251924 w 578726"/>
              <a:gd name="connsiteY48" fmla="*/ 212217 h 574166"/>
              <a:gd name="connsiteX49" fmla="*/ 313836 w 578726"/>
              <a:gd name="connsiteY49" fmla="*/ 274130 h 574166"/>
              <a:gd name="connsiteX50" fmla="*/ 112382 w 578726"/>
              <a:gd name="connsiteY50" fmla="*/ 274130 h 574166"/>
              <a:gd name="connsiteX51" fmla="*/ 133052 w 578726"/>
              <a:gd name="connsiteY51" fmla="*/ 212217 h 574166"/>
              <a:gd name="connsiteX52" fmla="*/ 107620 w 578726"/>
              <a:gd name="connsiteY52" fmla="*/ 288417 h 574166"/>
              <a:gd name="connsiteX53" fmla="*/ 328124 w 578726"/>
              <a:gd name="connsiteY53" fmla="*/ 288417 h 574166"/>
              <a:gd name="connsiteX54" fmla="*/ 390036 w 578726"/>
              <a:gd name="connsiteY54" fmla="*/ 350330 h 574166"/>
              <a:gd name="connsiteX55" fmla="*/ 86951 w 578726"/>
              <a:gd name="connsiteY55" fmla="*/ 350330 h 574166"/>
              <a:gd name="connsiteX56" fmla="*/ 107620 w 578726"/>
              <a:gd name="connsiteY56" fmla="*/ 288417 h 574166"/>
              <a:gd name="connsiteX57" fmla="*/ 82188 w 578726"/>
              <a:gd name="connsiteY57" fmla="*/ 364617 h 574166"/>
              <a:gd name="connsiteX58" fmla="*/ 404324 w 578726"/>
              <a:gd name="connsiteY58" fmla="*/ 364617 h 574166"/>
              <a:gd name="connsiteX59" fmla="*/ 451187 w 578726"/>
              <a:gd name="connsiteY59" fmla="*/ 411480 h 574166"/>
              <a:gd name="connsiteX60" fmla="*/ 406133 w 578726"/>
              <a:gd name="connsiteY60" fmla="*/ 426530 h 574166"/>
              <a:gd name="connsiteX61" fmla="*/ 61614 w 578726"/>
              <a:gd name="connsiteY61" fmla="*/ 426530 h 574166"/>
              <a:gd name="connsiteX62" fmla="*/ 82283 w 578726"/>
              <a:gd name="connsiteY62" fmla="*/ 364617 h 574166"/>
              <a:gd name="connsiteX63" fmla="*/ 56756 w 578726"/>
              <a:gd name="connsiteY63" fmla="*/ 440817 h 574166"/>
              <a:gd name="connsiteX64" fmla="*/ 363176 w 578726"/>
              <a:gd name="connsiteY64" fmla="*/ 440817 h 574166"/>
              <a:gd name="connsiteX65" fmla="*/ 177438 w 578726"/>
              <a:gd name="connsiteY65" fmla="*/ 502730 h 574166"/>
              <a:gd name="connsiteX66" fmla="*/ 36087 w 578726"/>
              <a:gd name="connsiteY66" fmla="*/ 502730 h 574166"/>
              <a:gd name="connsiteX67" fmla="*/ 56756 w 578726"/>
              <a:gd name="connsiteY67" fmla="*/ 440817 h 574166"/>
              <a:gd name="connsiteX68" fmla="*/ 31325 w 578726"/>
              <a:gd name="connsiteY68" fmla="*/ 517017 h 574166"/>
              <a:gd name="connsiteX69" fmla="*/ 134576 w 578726"/>
              <a:gd name="connsiteY69" fmla="*/ 517017 h 574166"/>
              <a:gd name="connsiteX70" fmla="*/ 18466 w 578726"/>
              <a:gd name="connsiteY70" fmla="*/ 555689 h 574166"/>
              <a:gd name="connsiteX71" fmla="*/ 31325 w 578726"/>
              <a:gd name="connsiteY71" fmla="*/ 517017 h 574166"/>
              <a:gd name="connsiteX72" fmla="*/ 273831 w 578726"/>
              <a:gd name="connsiteY72" fmla="*/ 21717 h 574166"/>
              <a:gd name="connsiteX73" fmla="*/ 273831 w 578726"/>
              <a:gd name="connsiteY73" fmla="*/ 7429 h 574166"/>
              <a:gd name="connsiteX74" fmla="*/ 311931 w 578726"/>
              <a:gd name="connsiteY74" fmla="*/ 7429 h 574166"/>
              <a:gd name="connsiteX75" fmla="*/ 311931 w 578726"/>
              <a:gd name="connsiteY75" fmla="*/ 21717 h 574166"/>
              <a:gd name="connsiteX76" fmla="*/ 273831 w 578726"/>
              <a:gd name="connsiteY76" fmla="*/ 21717 h 574166"/>
              <a:gd name="connsiteX77" fmla="*/ 350031 w 578726"/>
              <a:gd name="connsiteY77" fmla="*/ 197930 h 574166"/>
              <a:gd name="connsiteX78" fmla="*/ 388131 w 578726"/>
              <a:gd name="connsiteY78" fmla="*/ 197930 h 574166"/>
              <a:gd name="connsiteX79" fmla="*/ 388131 w 578726"/>
              <a:gd name="connsiteY79" fmla="*/ 212217 h 574166"/>
              <a:gd name="connsiteX80" fmla="*/ 350031 w 578726"/>
              <a:gd name="connsiteY80" fmla="*/ 212217 h 574166"/>
              <a:gd name="connsiteX81" fmla="*/ 350031 w 578726"/>
              <a:gd name="connsiteY81" fmla="*/ 197930 h 574166"/>
              <a:gd name="connsiteX82" fmla="*/ 419183 w 578726"/>
              <a:gd name="connsiteY82" fmla="*/ 109823 h 574166"/>
              <a:gd name="connsiteX83" fmla="*/ 433470 w 578726"/>
              <a:gd name="connsiteY83" fmla="*/ 109823 h 574166"/>
              <a:gd name="connsiteX84" fmla="*/ 433470 w 578726"/>
              <a:gd name="connsiteY84" fmla="*/ 147923 h 574166"/>
              <a:gd name="connsiteX85" fmla="*/ 419183 w 578726"/>
              <a:gd name="connsiteY85" fmla="*/ 147923 h 574166"/>
              <a:gd name="connsiteX86" fmla="*/ 419183 w 578726"/>
              <a:gd name="connsiteY86" fmla="*/ 109823 h 574166"/>
              <a:gd name="connsiteX87" fmla="*/ 209537 w 578726"/>
              <a:gd name="connsiteY87" fmla="*/ 52673 h 574166"/>
              <a:gd name="connsiteX88" fmla="*/ 209537 w 578726"/>
              <a:gd name="connsiteY88" fmla="*/ 14573 h 574166"/>
              <a:gd name="connsiteX89" fmla="*/ 223825 w 578726"/>
              <a:gd name="connsiteY89" fmla="*/ 14573 h 574166"/>
              <a:gd name="connsiteX90" fmla="*/ 223825 w 578726"/>
              <a:gd name="connsiteY90" fmla="*/ 52673 h 574166"/>
              <a:gd name="connsiteX91" fmla="*/ 209537 w 578726"/>
              <a:gd name="connsiteY91" fmla="*/ 52673 h 574166"/>
              <a:gd name="connsiteX92" fmla="*/ 533483 w 578726"/>
              <a:gd name="connsiteY92" fmla="*/ 319373 h 574166"/>
              <a:gd name="connsiteX93" fmla="*/ 547770 w 578726"/>
              <a:gd name="connsiteY93" fmla="*/ 319373 h 574166"/>
              <a:gd name="connsiteX94" fmla="*/ 547770 w 578726"/>
              <a:gd name="connsiteY94" fmla="*/ 357473 h 574166"/>
              <a:gd name="connsiteX95" fmla="*/ 533483 w 578726"/>
              <a:gd name="connsiteY95" fmla="*/ 357473 h 574166"/>
              <a:gd name="connsiteX96" fmla="*/ 533483 w 578726"/>
              <a:gd name="connsiteY96" fmla="*/ 319373 h 574166"/>
              <a:gd name="connsiteX97" fmla="*/ 545675 w 578726"/>
              <a:gd name="connsiteY97" fmla="*/ 38671 h 574166"/>
              <a:gd name="connsiteX98" fmla="*/ 535578 w 578726"/>
              <a:gd name="connsiteY98" fmla="*/ 28575 h 574166"/>
              <a:gd name="connsiteX99" fmla="*/ 564153 w 578726"/>
              <a:gd name="connsiteY99" fmla="*/ 0 h 574166"/>
              <a:gd name="connsiteX100" fmla="*/ 574250 w 578726"/>
              <a:gd name="connsiteY100" fmla="*/ 10096 h 574166"/>
              <a:gd name="connsiteX101" fmla="*/ 545675 w 578726"/>
              <a:gd name="connsiteY101" fmla="*/ 38671 h 574166"/>
              <a:gd name="connsiteX102" fmla="*/ 502526 w 578726"/>
              <a:gd name="connsiteY102" fmla="*/ 102680 h 574166"/>
              <a:gd name="connsiteX103" fmla="*/ 540626 w 578726"/>
              <a:gd name="connsiteY103" fmla="*/ 102680 h 574166"/>
              <a:gd name="connsiteX104" fmla="*/ 540626 w 578726"/>
              <a:gd name="connsiteY104" fmla="*/ 116967 h 574166"/>
              <a:gd name="connsiteX105" fmla="*/ 502526 w 578726"/>
              <a:gd name="connsiteY105" fmla="*/ 116967 h 574166"/>
              <a:gd name="connsiteX106" fmla="*/ 502526 w 578726"/>
              <a:gd name="connsiteY106" fmla="*/ 102680 h 57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578726" h="574166">
                <a:moveTo>
                  <a:pt x="2178" y="572072"/>
                </a:moveTo>
                <a:cubicBezTo>
                  <a:pt x="3512" y="573405"/>
                  <a:pt x="5321" y="574167"/>
                  <a:pt x="7226" y="574167"/>
                </a:cubicBezTo>
                <a:cubicBezTo>
                  <a:pt x="7988" y="574167"/>
                  <a:pt x="8750" y="574072"/>
                  <a:pt x="9512" y="573786"/>
                </a:cubicBezTo>
                <a:lnTo>
                  <a:pt x="466712" y="421386"/>
                </a:lnTo>
                <a:cubicBezTo>
                  <a:pt x="469094" y="420624"/>
                  <a:pt x="470808" y="418624"/>
                  <a:pt x="471380" y="416242"/>
                </a:cubicBezTo>
                <a:cubicBezTo>
                  <a:pt x="471951" y="413861"/>
                  <a:pt x="471189" y="411290"/>
                  <a:pt x="469475" y="409575"/>
                </a:cubicBezTo>
                <a:lnTo>
                  <a:pt x="402228" y="342329"/>
                </a:lnTo>
                <a:cubicBezTo>
                  <a:pt x="413563" y="336994"/>
                  <a:pt x="421564" y="325565"/>
                  <a:pt x="421564" y="312230"/>
                </a:cubicBezTo>
                <a:cubicBezTo>
                  <a:pt x="421564" y="301752"/>
                  <a:pt x="430136" y="293180"/>
                  <a:pt x="440614" y="293180"/>
                </a:cubicBezTo>
                <a:cubicBezTo>
                  <a:pt x="458997" y="293180"/>
                  <a:pt x="473951" y="278225"/>
                  <a:pt x="473951" y="259842"/>
                </a:cubicBezTo>
                <a:cubicBezTo>
                  <a:pt x="473951" y="249365"/>
                  <a:pt x="482524" y="240792"/>
                  <a:pt x="493001" y="240792"/>
                </a:cubicBezTo>
                <a:cubicBezTo>
                  <a:pt x="511385" y="240792"/>
                  <a:pt x="526339" y="225838"/>
                  <a:pt x="526339" y="207455"/>
                </a:cubicBezTo>
                <a:cubicBezTo>
                  <a:pt x="526339" y="196977"/>
                  <a:pt x="534911" y="188405"/>
                  <a:pt x="545389" y="188405"/>
                </a:cubicBezTo>
                <a:cubicBezTo>
                  <a:pt x="563772" y="188405"/>
                  <a:pt x="578726" y="173450"/>
                  <a:pt x="578726" y="155067"/>
                </a:cubicBezTo>
                <a:lnTo>
                  <a:pt x="564439" y="155067"/>
                </a:lnTo>
                <a:cubicBezTo>
                  <a:pt x="564439" y="165545"/>
                  <a:pt x="555866" y="174117"/>
                  <a:pt x="545389" y="174117"/>
                </a:cubicBezTo>
                <a:cubicBezTo>
                  <a:pt x="527006" y="174117"/>
                  <a:pt x="512051" y="189071"/>
                  <a:pt x="512051" y="207455"/>
                </a:cubicBezTo>
                <a:cubicBezTo>
                  <a:pt x="512051" y="217932"/>
                  <a:pt x="503479" y="226505"/>
                  <a:pt x="493001" y="226505"/>
                </a:cubicBezTo>
                <a:cubicBezTo>
                  <a:pt x="474618" y="226505"/>
                  <a:pt x="459664" y="241459"/>
                  <a:pt x="459664" y="259842"/>
                </a:cubicBezTo>
                <a:cubicBezTo>
                  <a:pt x="459664" y="270319"/>
                  <a:pt x="451091" y="278892"/>
                  <a:pt x="440614" y="278892"/>
                </a:cubicBezTo>
                <a:cubicBezTo>
                  <a:pt x="422231" y="278892"/>
                  <a:pt x="407276" y="293846"/>
                  <a:pt x="407276" y="312230"/>
                </a:cubicBezTo>
                <a:cubicBezTo>
                  <a:pt x="407276" y="321850"/>
                  <a:pt x="400133" y="329660"/>
                  <a:pt x="390893" y="330994"/>
                </a:cubicBezTo>
                <a:lnTo>
                  <a:pt x="260020" y="200120"/>
                </a:lnTo>
                <a:cubicBezTo>
                  <a:pt x="269640" y="194310"/>
                  <a:pt x="276117" y="183737"/>
                  <a:pt x="276117" y="171736"/>
                </a:cubicBezTo>
                <a:cubicBezTo>
                  <a:pt x="276117" y="161258"/>
                  <a:pt x="284690" y="152686"/>
                  <a:pt x="295167" y="152686"/>
                </a:cubicBezTo>
                <a:cubicBezTo>
                  <a:pt x="313550" y="152686"/>
                  <a:pt x="328505" y="137732"/>
                  <a:pt x="328505" y="119348"/>
                </a:cubicBezTo>
                <a:cubicBezTo>
                  <a:pt x="328505" y="108871"/>
                  <a:pt x="337077" y="100298"/>
                  <a:pt x="347555" y="100298"/>
                </a:cubicBezTo>
                <a:cubicBezTo>
                  <a:pt x="365938" y="100298"/>
                  <a:pt x="380892" y="85344"/>
                  <a:pt x="380892" y="66961"/>
                </a:cubicBezTo>
                <a:cubicBezTo>
                  <a:pt x="380892" y="56483"/>
                  <a:pt x="389465" y="47911"/>
                  <a:pt x="399942" y="47911"/>
                </a:cubicBezTo>
                <a:cubicBezTo>
                  <a:pt x="418325" y="47911"/>
                  <a:pt x="433280" y="32957"/>
                  <a:pt x="433280" y="14573"/>
                </a:cubicBezTo>
                <a:lnTo>
                  <a:pt x="418992" y="14573"/>
                </a:lnTo>
                <a:cubicBezTo>
                  <a:pt x="418992" y="25051"/>
                  <a:pt x="410420" y="33623"/>
                  <a:pt x="399942" y="33623"/>
                </a:cubicBezTo>
                <a:cubicBezTo>
                  <a:pt x="381559" y="33623"/>
                  <a:pt x="366605" y="48577"/>
                  <a:pt x="366605" y="66961"/>
                </a:cubicBezTo>
                <a:cubicBezTo>
                  <a:pt x="366605" y="77438"/>
                  <a:pt x="358032" y="86011"/>
                  <a:pt x="347555" y="86011"/>
                </a:cubicBezTo>
                <a:cubicBezTo>
                  <a:pt x="329171" y="86011"/>
                  <a:pt x="314217" y="100965"/>
                  <a:pt x="314217" y="119348"/>
                </a:cubicBezTo>
                <a:cubicBezTo>
                  <a:pt x="314217" y="129826"/>
                  <a:pt x="305645" y="138398"/>
                  <a:pt x="295167" y="138398"/>
                </a:cubicBezTo>
                <a:cubicBezTo>
                  <a:pt x="276784" y="138398"/>
                  <a:pt x="261830" y="153353"/>
                  <a:pt x="261830" y="171736"/>
                </a:cubicBezTo>
                <a:cubicBezTo>
                  <a:pt x="261830" y="179927"/>
                  <a:pt x="256591" y="186881"/>
                  <a:pt x="249352" y="189548"/>
                </a:cubicBezTo>
                <a:lnTo>
                  <a:pt x="164579" y="104775"/>
                </a:lnTo>
                <a:cubicBezTo>
                  <a:pt x="162865" y="103061"/>
                  <a:pt x="160293" y="102298"/>
                  <a:pt x="157912" y="102870"/>
                </a:cubicBezTo>
                <a:cubicBezTo>
                  <a:pt x="155531" y="103442"/>
                  <a:pt x="153530" y="105251"/>
                  <a:pt x="152768" y="107537"/>
                </a:cubicBezTo>
                <a:lnTo>
                  <a:pt x="368" y="564737"/>
                </a:lnTo>
                <a:cubicBezTo>
                  <a:pt x="-489" y="567309"/>
                  <a:pt x="178" y="570167"/>
                  <a:pt x="2083" y="572072"/>
                </a:cubicBezTo>
                <a:close/>
                <a:moveTo>
                  <a:pt x="162770" y="123063"/>
                </a:moveTo>
                <a:lnTo>
                  <a:pt x="237636" y="197930"/>
                </a:lnTo>
                <a:lnTo>
                  <a:pt x="137814" y="197930"/>
                </a:lnTo>
                <a:lnTo>
                  <a:pt x="162770" y="123063"/>
                </a:lnTo>
                <a:close/>
                <a:moveTo>
                  <a:pt x="133052" y="212217"/>
                </a:moveTo>
                <a:lnTo>
                  <a:pt x="251924" y="212217"/>
                </a:lnTo>
                <a:lnTo>
                  <a:pt x="313836" y="274130"/>
                </a:lnTo>
                <a:lnTo>
                  <a:pt x="112382" y="274130"/>
                </a:lnTo>
                <a:lnTo>
                  <a:pt x="133052" y="212217"/>
                </a:lnTo>
                <a:close/>
                <a:moveTo>
                  <a:pt x="107620" y="288417"/>
                </a:moveTo>
                <a:lnTo>
                  <a:pt x="328124" y="288417"/>
                </a:lnTo>
                <a:lnTo>
                  <a:pt x="390036" y="350330"/>
                </a:lnTo>
                <a:lnTo>
                  <a:pt x="86951" y="350330"/>
                </a:lnTo>
                <a:lnTo>
                  <a:pt x="107620" y="288417"/>
                </a:lnTo>
                <a:close/>
                <a:moveTo>
                  <a:pt x="82188" y="364617"/>
                </a:moveTo>
                <a:lnTo>
                  <a:pt x="404324" y="364617"/>
                </a:lnTo>
                <a:lnTo>
                  <a:pt x="451187" y="411480"/>
                </a:lnTo>
                <a:lnTo>
                  <a:pt x="406133" y="426530"/>
                </a:lnTo>
                <a:lnTo>
                  <a:pt x="61614" y="426530"/>
                </a:lnTo>
                <a:lnTo>
                  <a:pt x="82283" y="364617"/>
                </a:lnTo>
                <a:close/>
                <a:moveTo>
                  <a:pt x="56756" y="440817"/>
                </a:moveTo>
                <a:lnTo>
                  <a:pt x="363176" y="440817"/>
                </a:lnTo>
                <a:lnTo>
                  <a:pt x="177438" y="502730"/>
                </a:lnTo>
                <a:lnTo>
                  <a:pt x="36087" y="502730"/>
                </a:lnTo>
                <a:lnTo>
                  <a:pt x="56756" y="440817"/>
                </a:lnTo>
                <a:close/>
                <a:moveTo>
                  <a:pt x="31325" y="517017"/>
                </a:moveTo>
                <a:lnTo>
                  <a:pt x="134576" y="517017"/>
                </a:lnTo>
                <a:lnTo>
                  <a:pt x="18466" y="555689"/>
                </a:lnTo>
                <a:lnTo>
                  <a:pt x="31325" y="517017"/>
                </a:lnTo>
                <a:close/>
                <a:moveTo>
                  <a:pt x="273831" y="21717"/>
                </a:moveTo>
                <a:lnTo>
                  <a:pt x="273831" y="7429"/>
                </a:lnTo>
                <a:lnTo>
                  <a:pt x="311931" y="7429"/>
                </a:lnTo>
                <a:lnTo>
                  <a:pt x="311931" y="21717"/>
                </a:lnTo>
                <a:lnTo>
                  <a:pt x="273831" y="21717"/>
                </a:lnTo>
                <a:close/>
                <a:moveTo>
                  <a:pt x="350031" y="197930"/>
                </a:moveTo>
                <a:lnTo>
                  <a:pt x="388131" y="197930"/>
                </a:lnTo>
                <a:lnTo>
                  <a:pt x="388131" y="212217"/>
                </a:lnTo>
                <a:lnTo>
                  <a:pt x="350031" y="212217"/>
                </a:lnTo>
                <a:lnTo>
                  <a:pt x="350031" y="197930"/>
                </a:lnTo>
                <a:close/>
                <a:moveTo>
                  <a:pt x="419183" y="109823"/>
                </a:moveTo>
                <a:lnTo>
                  <a:pt x="433470" y="109823"/>
                </a:lnTo>
                <a:lnTo>
                  <a:pt x="433470" y="147923"/>
                </a:lnTo>
                <a:lnTo>
                  <a:pt x="419183" y="147923"/>
                </a:lnTo>
                <a:lnTo>
                  <a:pt x="419183" y="109823"/>
                </a:lnTo>
                <a:close/>
                <a:moveTo>
                  <a:pt x="209537" y="52673"/>
                </a:moveTo>
                <a:lnTo>
                  <a:pt x="209537" y="14573"/>
                </a:lnTo>
                <a:lnTo>
                  <a:pt x="223825" y="14573"/>
                </a:lnTo>
                <a:lnTo>
                  <a:pt x="223825" y="52673"/>
                </a:lnTo>
                <a:lnTo>
                  <a:pt x="209537" y="52673"/>
                </a:lnTo>
                <a:close/>
                <a:moveTo>
                  <a:pt x="533483" y="319373"/>
                </a:moveTo>
                <a:lnTo>
                  <a:pt x="547770" y="319373"/>
                </a:lnTo>
                <a:lnTo>
                  <a:pt x="547770" y="357473"/>
                </a:lnTo>
                <a:lnTo>
                  <a:pt x="533483" y="357473"/>
                </a:lnTo>
                <a:lnTo>
                  <a:pt x="533483" y="319373"/>
                </a:lnTo>
                <a:close/>
                <a:moveTo>
                  <a:pt x="545675" y="38671"/>
                </a:moveTo>
                <a:lnTo>
                  <a:pt x="535578" y="28575"/>
                </a:lnTo>
                <a:lnTo>
                  <a:pt x="564153" y="0"/>
                </a:lnTo>
                <a:lnTo>
                  <a:pt x="574250" y="10096"/>
                </a:lnTo>
                <a:lnTo>
                  <a:pt x="545675" y="38671"/>
                </a:lnTo>
                <a:close/>
                <a:moveTo>
                  <a:pt x="502526" y="102680"/>
                </a:moveTo>
                <a:lnTo>
                  <a:pt x="540626" y="102680"/>
                </a:lnTo>
                <a:lnTo>
                  <a:pt x="540626" y="116967"/>
                </a:lnTo>
                <a:lnTo>
                  <a:pt x="502526" y="116967"/>
                </a:lnTo>
                <a:lnTo>
                  <a:pt x="502526" y="1026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>
              <a:solidFill>
                <a:srgbClr val="16BDEB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2EE64-7D54-486C-CABF-ED8419AB58D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610739">
              <a:defRPr/>
            </a:pPr>
            <a:r>
              <a:rPr lang="en-GB"/>
              <a:t>DEVNET-2150</a:t>
            </a:r>
          </a:p>
        </p:txBody>
      </p:sp>
    </p:spTree>
    <p:extLst>
      <p:ext uri="{BB962C8B-B14F-4D97-AF65-F5344CB8AC3E}">
        <p14:creationId xmlns:p14="http://schemas.microsoft.com/office/powerpoint/2010/main" val="11334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2E7AF-EDBD-1659-9D9C-E5F9DC594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1">
            <a:extLst>
              <a:ext uri="{FF2B5EF4-FFF2-40B4-BE49-F238E27FC236}">
                <a16:creationId xmlns:a16="http://schemas.microsoft.com/office/drawing/2014/main" id="{F5020AF7-E0DE-AD07-9B81-5EEC76741EB2}"/>
              </a:ext>
            </a:extLst>
          </p:cNvPr>
          <p:cNvSpPr/>
          <p:nvPr/>
        </p:nvSpPr>
        <p:spPr>
          <a:xfrm>
            <a:off x="2441972" y="1505025"/>
            <a:ext cx="2062163" cy="2541211"/>
          </a:xfrm>
          <a:prstGeom prst="roundRect">
            <a:avLst>
              <a:gd name="adj" fmla="val 5045"/>
            </a:avLst>
          </a:prstGeom>
          <a:solidFill>
            <a:schemeClr val="tx1"/>
          </a:solidFill>
          <a:ln w="15875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960120" rIns="137160" bIns="137160" rtlCol="0" anchor="t" anchorCtr="0">
            <a:noAutofit/>
          </a:bodyPr>
          <a:lstStyle/>
          <a:p>
            <a:pPr>
              <a:spcAft>
                <a:spcPts val="450"/>
              </a:spcAft>
            </a:pPr>
            <a:r>
              <a:rPr lang="en-US" sz="1200" b="1" dirty="0">
                <a:solidFill>
                  <a:srgbClr val="07182D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Book </a:t>
            </a:r>
            <a:r>
              <a:rPr lang="en-US" sz="1200" dirty="0">
                <a:solidFill>
                  <a:srgbClr val="07182D"/>
                </a:solidFill>
                <a:cs typeface="CiscoSansTT"/>
              </a:rPr>
              <a:t>your one-on-one Meet the Engineer meeting</a:t>
            </a:r>
          </a:p>
          <a:p>
            <a:r>
              <a:rPr lang="en-US" sz="1200" b="1" dirty="0">
                <a:solidFill>
                  <a:schemeClr val="bg1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Visit </a:t>
            </a:r>
            <a:r>
              <a:rPr lang="en-US" sz="1200" dirty="0">
                <a:solidFill>
                  <a:schemeClr val="bg1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the Technical</a:t>
            </a:r>
          </a:p>
          <a:p>
            <a:r>
              <a:rPr lang="en-US" sz="1200" dirty="0">
                <a:solidFill>
                  <a:schemeClr val="bg1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Solutions Clinics to discuss your technical questions</a:t>
            </a:r>
            <a:endParaRPr lang="en-US" sz="1200" dirty="0">
              <a:solidFill>
                <a:schemeClr val="bg1"/>
              </a:solidFill>
              <a:cs typeface="CiscoSansTT"/>
            </a:endParaRPr>
          </a:p>
        </p:txBody>
      </p:sp>
      <p:sp>
        <p:nvSpPr>
          <p:cNvPr id="19" name="Rectangle: Rounded Corners 14">
            <a:extLst>
              <a:ext uri="{FF2B5EF4-FFF2-40B4-BE49-F238E27FC236}">
                <a16:creationId xmlns:a16="http://schemas.microsoft.com/office/drawing/2014/main" id="{FCF82A48-DFF0-A812-DBC5-343BABB5D021}"/>
              </a:ext>
            </a:extLst>
          </p:cNvPr>
          <p:cNvSpPr/>
          <p:nvPr/>
        </p:nvSpPr>
        <p:spPr>
          <a:xfrm>
            <a:off x="4639867" y="1505025"/>
            <a:ext cx="2062163" cy="2541211"/>
          </a:xfrm>
          <a:prstGeom prst="roundRect">
            <a:avLst>
              <a:gd name="adj" fmla="val 5045"/>
            </a:avLst>
          </a:prstGeom>
          <a:solidFill>
            <a:schemeClr val="tx1"/>
          </a:solidFill>
          <a:ln w="15875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960120" rIns="137160" bIns="137160" rtlCol="0" anchor="t" anchorCtr="0">
            <a:noAutofit/>
          </a:bodyPr>
          <a:lstStyle/>
          <a:p>
            <a:r>
              <a:rPr lang="en-US" sz="1200" b="1" dirty="0">
                <a:solidFill>
                  <a:srgbClr val="07182D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Attend </a:t>
            </a:r>
            <a:r>
              <a:rPr lang="en-US" sz="1200" dirty="0">
                <a:solidFill>
                  <a:srgbClr val="07182D"/>
                </a:solidFill>
                <a:cs typeface="CiscoSansTT"/>
              </a:rPr>
              <a:t>the interactive education with DevNet, </a:t>
            </a:r>
            <a:br>
              <a:rPr lang="en-US" sz="1200" dirty="0">
                <a:solidFill>
                  <a:srgbClr val="07182D"/>
                </a:solidFill>
                <a:cs typeface="CiscoSansTT"/>
              </a:rPr>
            </a:br>
            <a:r>
              <a:rPr lang="en-US" sz="1200" dirty="0">
                <a:solidFill>
                  <a:srgbClr val="07182D"/>
                </a:solidFill>
                <a:cs typeface="CiscoSansTT"/>
              </a:rPr>
              <a:t>Capture the Flag, and Walk-in Labs</a:t>
            </a:r>
          </a:p>
        </p:txBody>
      </p:sp>
      <p:sp>
        <p:nvSpPr>
          <p:cNvPr id="20" name="Rectangle: Rounded Corners 15">
            <a:extLst>
              <a:ext uri="{FF2B5EF4-FFF2-40B4-BE49-F238E27FC236}">
                <a16:creationId xmlns:a16="http://schemas.microsoft.com/office/drawing/2014/main" id="{274D6BAF-EF41-012B-CE76-B2D668C4E250}"/>
              </a:ext>
            </a:extLst>
          </p:cNvPr>
          <p:cNvSpPr/>
          <p:nvPr/>
        </p:nvSpPr>
        <p:spPr>
          <a:xfrm>
            <a:off x="6838950" y="1505025"/>
            <a:ext cx="2062163" cy="2541211"/>
          </a:xfrm>
          <a:prstGeom prst="roundRect">
            <a:avLst>
              <a:gd name="adj" fmla="val 5045"/>
            </a:avLst>
          </a:prstGeom>
          <a:solidFill>
            <a:schemeClr val="tx1"/>
          </a:solidFill>
          <a:ln w="15875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960120" rIns="137160" bIns="137160" rtlCol="0" anchor="t" anchorCtr="0">
            <a:no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Visit </a:t>
            </a:r>
            <a:r>
              <a:rPr lang="en-US" sz="1200" dirty="0">
                <a:solidFill>
                  <a:schemeClr val="bg1"/>
                </a:solidFill>
                <a:cs typeface="CiscoSansTT"/>
              </a:rPr>
              <a:t>the On-Demand Library for more sessions at </a:t>
            </a:r>
            <a:r>
              <a:rPr lang="en-US" sz="1200" dirty="0">
                <a:solidFill>
                  <a:schemeClr val="bg1"/>
                </a:solidFill>
                <a:cs typeface="CiscoSansTT"/>
                <a:hlinkClick r:id="rId2"/>
              </a:rPr>
              <a:t>CiscoLive.com/On-Demand</a:t>
            </a:r>
            <a:endParaRPr lang="en-US" sz="1200" dirty="0">
              <a:solidFill>
                <a:schemeClr val="bg1"/>
              </a:solidFill>
              <a:cs typeface="CiscoSansTT"/>
            </a:endParaRPr>
          </a:p>
        </p:txBody>
      </p:sp>
      <p:sp>
        <p:nvSpPr>
          <p:cNvPr id="17" name="Rectangle: Rounded Corners 7">
            <a:extLst>
              <a:ext uri="{FF2B5EF4-FFF2-40B4-BE49-F238E27FC236}">
                <a16:creationId xmlns:a16="http://schemas.microsoft.com/office/drawing/2014/main" id="{0A0EBFBE-5FC5-62A2-B473-2089D337A097}"/>
              </a:ext>
            </a:extLst>
          </p:cNvPr>
          <p:cNvSpPr/>
          <p:nvPr/>
        </p:nvSpPr>
        <p:spPr>
          <a:xfrm>
            <a:off x="242888" y="1505025"/>
            <a:ext cx="2062163" cy="2541211"/>
          </a:xfrm>
          <a:prstGeom prst="roundRect">
            <a:avLst>
              <a:gd name="adj" fmla="val 5045"/>
            </a:avLst>
          </a:prstGeom>
          <a:solidFill>
            <a:schemeClr val="tx1"/>
          </a:solidFill>
          <a:ln w="15875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960120" rIns="137160" bIns="137160" rtlCol="0" anchor="t" anchorCtr="0">
            <a:noAutofit/>
          </a:bodyPr>
          <a:lstStyle/>
          <a:p>
            <a:r>
              <a:rPr lang="en-US" sz="1200" b="1">
                <a:solidFill>
                  <a:srgbClr val="07182D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Visit </a:t>
            </a:r>
            <a:r>
              <a:rPr lang="en-US" sz="1200">
                <a:solidFill>
                  <a:srgbClr val="07182D"/>
                </a:solidFill>
                <a:cs typeface="CiscoSansTT"/>
              </a:rPr>
              <a:t>the Cisco Showcase for related demos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82E26-29B4-68DC-D4C8-2CB32BD0C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Continue your education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A3E836AC-C90D-3555-CC49-C654D0A60096}"/>
              </a:ext>
            </a:extLst>
          </p:cNvPr>
          <p:cNvSpPr txBox="1">
            <a:spLocks/>
          </p:cNvSpPr>
          <p:nvPr/>
        </p:nvSpPr>
        <p:spPr>
          <a:xfrm>
            <a:off x="2589610" y="4203245"/>
            <a:ext cx="3964781" cy="280422"/>
          </a:xfrm>
          <a:prstGeom prst="rect">
            <a:avLst/>
          </a:prstGeom>
        </p:spPr>
        <p:txBody>
          <a:bodyPr/>
          <a:lstStyle>
            <a:lvl1pPr marL="18288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20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 marL="36576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8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2pPr>
            <a:lvl3pPr marL="54864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3pPr>
            <a:lvl4pPr marL="73152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4pPr>
            <a:lvl5pPr marL="91440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98" indent="-228592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81" indent="-228561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7" indent="0" algn="l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2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1350"/>
              </a:spcAft>
              <a:buNone/>
            </a:pPr>
            <a:r>
              <a:rPr lang="en-US" sz="1200" b="1" dirty="0">
                <a:latin typeface="CiscoSansTT" panose="020B0503020201020303" pitchFamily="34" charset="0"/>
                <a:cs typeface="CiscoSansTT" panose="020B0503020201020303" pitchFamily="34" charset="0"/>
              </a:rPr>
              <a:t>Contact me at</a:t>
            </a:r>
            <a:r>
              <a:rPr lang="en-US" sz="1200" dirty="0"/>
              <a:t>: Insert preferred comms method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79EBB3D-2243-88E9-9D70-583F508F8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52212" y="1802246"/>
            <a:ext cx="571500" cy="5715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FD40349-F271-D1BD-CDAA-E18575115C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5897" y="1802246"/>
            <a:ext cx="571500" cy="5715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543F2CE-97A8-DAFF-CF6F-18B388A625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3100" y="1802246"/>
            <a:ext cx="571500" cy="5715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089C3B2-FAE5-E5EA-6412-E23B764FA0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57669" y="1802246"/>
            <a:ext cx="571500" cy="5715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4B0E4-B918-34D7-3137-F8BBAEDD0D8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610739">
              <a:defRPr/>
            </a:pPr>
            <a:r>
              <a:rPr lang="en-GB"/>
              <a:t>DEVNET-2150</a:t>
            </a:r>
          </a:p>
        </p:txBody>
      </p:sp>
    </p:spTree>
    <p:extLst>
      <p:ext uri="{BB962C8B-B14F-4D97-AF65-F5344CB8AC3E}">
        <p14:creationId xmlns:p14="http://schemas.microsoft.com/office/powerpoint/2010/main" val="332865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95B289-B269-4CC6-16CE-229F0EBB8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3986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35840-1669-2360-DCCA-9F3AF9661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016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5C20F3-B451-7B44-FE48-388BDB66B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223610"/>
            <a:ext cx="8658225" cy="369332"/>
          </a:xfrm>
        </p:spPr>
        <p:txBody>
          <a:bodyPr/>
          <a:lstStyle/>
          <a:p>
            <a:r>
              <a:rPr lang="en-US" dirty="0"/>
              <a:t>The Architecture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DB7115-2B73-9071-540A-B2ACC4AE5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3016" y="4834414"/>
            <a:ext cx="2795588" cy="308610"/>
          </a:xfrm>
        </p:spPr>
        <p:txBody>
          <a:bodyPr/>
          <a:lstStyle/>
          <a:p>
            <a:r>
              <a:rPr lang="en-US"/>
              <a:t>DEVNET-2150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A039A8-BCA3-149B-B10E-9EA56FC8D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313" y="668233"/>
            <a:ext cx="6839373" cy="407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85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0F1FB7-E84C-C174-73C9-81B9C38B9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Before diving in headfirst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Let's talk terminology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D1E44-AD39-2E32-02AE-F481ABEB4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10729"/>
            <a:r>
              <a:rPr lang="en-US"/>
              <a:t>DEVNET-2150</a:t>
            </a:r>
            <a:endParaRPr lang="en-US" dirty="0"/>
          </a:p>
        </p:txBody>
      </p:sp>
      <p:pic>
        <p:nvPicPr>
          <p:cNvPr id="2" name="Picture 2" descr="Terrifying Wipeout Of The Year Nominee From The New Big Wave Challenge  Awards - Surfer Culture">
            <a:extLst>
              <a:ext uri="{FF2B5EF4-FFF2-40B4-BE49-F238E27FC236}">
                <a16:creationId xmlns:a16="http://schemas.microsoft.com/office/drawing/2014/main" id="{1C38AC8E-24ED-EA23-DE1A-406121628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027" y="952500"/>
            <a:ext cx="3672310" cy="367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74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888" y="223610"/>
            <a:ext cx="8658225" cy="369332"/>
          </a:xfrm>
        </p:spPr>
        <p:txBody>
          <a:bodyPr/>
          <a:lstStyle/>
          <a:p>
            <a:r>
              <a:rPr lang="en-US" dirty="0"/>
              <a:t>Ansible – Imperative &amp; Mutable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651DE-27C3-B85C-825E-4F528E601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3016" y="4834414"/>
            <a:ext cx="2795588" cy="308610"/>
          </a:xfrm>
        </p:spPr>
        <p:txBody>
          <a:bodyPr/>
          <a:lstStyle/>
          <a:p>
            <a:r>
              <a:rPr lang="en-US"/>
              <a:t>DEVNET-2150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1ED81CB-1DAA-432F-2798-04266E90A036}"/>
              </a:ext>
            </a:extLst>
          </p:cNvPr>
          <p:cNvSpPr txBox="1">
            <a:spLocks/>
          </p:cNvSpPr>
          <p:nvPr/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3" marR="0" lvl="0" indent="-169863" algn="l" defTabSz="684213" rtl="0" eaLnBrk="1" fontAlgn="base" latinLnBrk="0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rgbClr val="101820"/>
              </a:buClr>
              <a:buSzPct val="80000"/>
              <a:buFont typeface="Arial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</a:rPr>
              <a:t>Shallow Learning Curve</a:t>
            </a:r>
          </a:p>
          <a:p>
            <a:pPr marL="169863" marR="0" lvl="0" indent="-169863" algn="l" defTabSz="684213" rtl="0" eaLnBrk="1" fontAlgn="base" latinLnBrk="0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rgbClr val="101820"/>
              </a:buClr>
              <a:buSzPct val="80000"/>
              <a:buFont typeface="Arial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</a:rPr>
              <a:t>Agentless</a:t>
            </a:r>
          </a:p>
          <a:p>
            <a:pPr marL="169863" marR="0" lvl="0" indent="-169863" algn="l" defTabSz="684213" rtl="0" eaLnBrk="1" fontAlgn="base" latinLnBrk="0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rgbClr val="101820"/>
              </a:buClr>
              <a:buSzPct val="80000"/>
              <a:buFont typeface="Arial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</a:rPr>
              <a:t>Supports Every Device from Every Vendor</a:t>
            </a:r>
          </a:p>
          <a:p>
            <a:pPr marL="169863" marR="0" lvl="0" indent="-169863" algn="l" defTabSz="684213" rtl="0" eaLnBrk="1" fontAlgn="base" latinLnBrk="0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rgbClr val="101820"/>
              </a:buClr>
              <a:buSzPct val="80000"/>
              <a:buFont typeface="Arial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</a:rPr>
              <a:t>Modular</a:t>
            </a:r>
          </a:p>
          <a:p>
            <a:pPr marL="169863" marR="0" lvl="0" indent="-169863" algn="l" defTabSz="684213" rtl="0" eaLnBrk="1" fontAlgn="base" latinLnBrk="0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rgbClr val="101820"/>
              </a:buClr>
              <a:buSzPct val="80000"/>
              <a:buFont typeface="Arial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</a:rPr>
              <a:t>Open-Source Community and Vendor Commercial Support</a:t>
            </a:r>
          </a:p>
          <a:p>
            <a:pPr marL="169863" marR="0" lvl="0" indent="-169863" algn="l" defTabSz="684213" rtl="0" eaLnBrk="1" fontAlgn="base" latinLnBrk="0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rgbClr val="101820"/>
              </a:buClr>
              <a:buSzPct val="80000"/>
              <a:buFont typeface="Arial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</a:rPr>
              <a:t>Common Toolset with server / DevOps / infra teams</a:t>
            </a:r>
          </a:p>
          <a:p>
            <a:pPr marL="169863" marR="0" lvl="0" indent="-169863" algn="l" defTabSz="684213" rtl="0" eaLnBrk="1" fontAlgn="base" latinLnBrk="0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rgbClr val="101820"/>
              </a:buClr>
              <a:buSzPct val="80000"/>
              <a:buFont typeface="Arial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CiscoSansTT Light"/>
            </a:endParaRPr>
          </a:p>
          <a:p>
            <a:pPr marL="169863" marR="0" lvl="0" indent="-169863" algn="l" defTabSz="684213" rtl="0" eaLnBrk="1" fontAlgn="base" latinLnBrk="0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rgbClr val="101820"/>
              </a:buClr>
              <a:buSzPct val="80000"/>
              <a:buFont typeface="Arial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CiscoSansTT Light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CAF2BC5-F514-69FE-95E5-20FCCFF1A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2327" y="1201738"/>
            <a:ext cx="1378273" cy="169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4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0066A-926B-D04F-9501-5F85EE31F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223610"/>
            <a:ext cx="8658225" cy="369332"/>
          </a:xfrm>
        </p:spPr>
        <p:txBody>
          <a:bodyPr/>
          <a:lstStyle/>
          <a:p>
            <a:r>
              <a:rPr lang="en-US" dirty="0"/>
              <a:t>Terraform – Declarative &amp; Immutable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7371F3-3840-C27D-4F67-F0457DDA1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73016" y="4834414"/>
            <a:ext cx="2795588" cy="308610"/>
          </a:xfrm>
        </p:spPr>
        <p:txBody>
          <a:bodyPr/>
          <a:lstStyle/>
          <a:p>
            <a:r>
              <a:rPr lang="en-US"/>
              <a:t>DEVNET-2150</a:t>
            </a:r>
          </a:p>
        </p:txBody>
      </p:sp>
      <p:sp>
        <p:nvSpPr>
          <p:cNvPr id="6" name="Content Placeholder 58">
            <a:extLst>
              <a:ext uri="{FF2B5EF4-FFF2-40B4-BE49-F238E27FC236}">
                <a16:creationId xmlns:a16="http://schemas.microsoft.com/office/drawing/2014/main" id="{D2A74FD0-A745-2102-2E41-3B6A38C3F9EF}"/>
              </a:ext>
            </a:extLst>
          </p:cNvPr>
          <p:cNvSpPr txBox="1">
            <a:spLocks/>
          </p:cNvSpPr>
          <p:nvPr/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3" marR="0" lvl="0" indent="-169863" algn="l" defTabSz="684213" rtl="0" eaLnBrk="1" fontAlgn="base" latinLnBrk="0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rgbClr val="101820"/>
              </a:buClr>
              <a:buSzPct val="80000"/>
              <a:buFont typeface="Arial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</a:rPr>
              <a:t>Developed by HashiCorp</a:t>
            </a:r>
          </a:p>
          <a:p>
            <a:pPr marL="169863" marR="0" lvl="0" indent="-169863" algn="l" defTabSz="684213" rtl="0" eaLnBrk="1" fontAlgn="base" latinLnBrk="0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rgbClr val="101820"/>
              </a:buClr>
              <a:buSzPct val="80000"/>
              <a:buFont typeface="Arial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</a:rPr>
              <a:t>Initial release in July 2014</a:t>
            </a:r>
          </a:p>
          <a:p>
            <a:pPr marL="169863" marR="0" lvl="0" indent="-169863" algn="l" defTabSz="684213" rtl="0" eaLnBrk="1" fontAlgn="base" latinLnBrk="0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rgbClr val="101820"/>
              </a:buClr>
              <a:buSzPct val="80000"/>
              <a:buFont typeface="Arial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</a:rPr>
              <a:t>Designed to be a full Infrastructure as Code (IaC) management tool for Cloud Infrastructure Provisioning</a:t>
            </a:r>
          </a:p>
          <a:p>
            <a:pPr marL="169863" marR="0" lvl="0" indent="-169863" algn="l" defTabSz="684213" rtl="0" eaLnBrk="1" fontAlgn="base" latinLnBrk="0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rgbClr val="101820"/>
              </a:buClr>
              <a:buSzPct val="80000"/>
              <a:buFont typeface="Arial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</a:rPr>
              <a:t>Completely written in Go, creating a single binary file</a:t>
            </a:r>
          </a:p>
          <a:p>
            <a:pPr marL="169863" marR="0" lvl="0" indent="-169863" algn="l" defTabSz="684213" rtl="0" eaLnBrk="1" fontAlgn="base" latinLnBrk="0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rgbClr val="101820"/>
              </a:buClr>
              <a:buSzPct val="80000"/>
              <a:buFont typeface="Arial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</a:rPr>
              <a:t>Fully declarative leveraging HashiCorp Configuration Language (HCL)</a:t>
            </a:r>
          </a:p>
          <a:p>
            <a:pPr marL="169863" marR="0" lvl="0" indent="-169863" algn="l" defTabSz="684213" rtl="0" eaLnBrk="1" fontAlgn="base" latinLnBrk="0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rgbClr val="101820"/>
              </a:buClr>
              <a:buSzPct val="80000"/>
              <a:buFont typeface="Arial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CiscoSansTT Light"/>
            </a:endParaRPr>
          </a:p>
          <a:p>
            <a:pPr marL="169863" marR="0" lvl="0" indent="-169863" algn="l" defTabSz="684213" rtl="0" eaLnBrk="1" fontAlgn="base" latinLnBrk="0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rgbClr val="101820"/>
              </a:buClr>
              <a:buSzPct val="80000"/>
              <a:buFont typeface="Arial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CiscoSansTT Light"/>
            </a:endParaRPr>
          </a:p>
        </p:txBody>
      </p: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274BED84-6E3A-0171-8559-10B3D376F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240" y="2696965"/>
            <a:ext cx="1051265" cy="39422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A1E97CCA-31E4-17B1-9E75-B06847CDE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206" y="1197864"/>
            <a:ext cx="173736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22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1"/>
  <p:tag name="MMPROD_UIDATA" val="&lt;database version=&quot;11.0&quot;&gt;&lt;object type=&quot;1&quot; unique_id=&quot;10001&quot;&gt;&lt;object type=&quot;2&quot; unique_id=&quot;10002&quot;&gt;&lt;object type=&quot;3&quot; unique_id=&quot;184153&quot;&gt;&lt;property id=&quot;20148&quot; value=&quot;5&quot;/&gt;&lt;property id=&quot;20300&quot; value=&quot;Slide 6 - &amp;quot;Use this slide for transitions&amp;quot;&quot;/&gt;&lt;property id=&quot;20307&quot; value=&quot;257&quot;/&gt;&lt;/object&gt;&lt;object type=&quot;3&quot; unique_id=&quot;184154&quot;&gt;&lt;property id=&quot;20148&quot; value=&quot;5&quot;/&gt;&lt;property id=&quot;20300&quot; value=&quot;Slide 25 - &amp;quot;Color palette&amp;quot;&quot;/&gt;&lt;property id=&quot;20307&quot; value=&quot;258&quot;/&gt;&lt;/object&gt;&lt;object type=&quot;3&quot; unique_id=&quot;184155&quot;&gt;&lt;property id=&quot;20148&quot; value=&quot;5&quot;/&gt;&lt;property id=&quot;20300&quot; value=&quot;Slide 13 - &amp;quot;Two-column layout&amp;quot;&quot;/&gt;&lt;property id=&quot;20307&quot; value=&quot;259&quot;/&gt;&lt;/object&gt;&lt;object type=&quot;3&quot; unique_id=&quot;184156&quot;&gt;&lt;property id=&quot;20148&quot; value=&quot;5&quot;/&gt;&lt;property id=&quot;20300&quot; value=&quot;Slide 19 - &amp;quot;This is a sample headline&amp;quot;&quot;/&gt;&lt;property id=&quot;20307&quot; value=&quot;260&quot;/&gt;&lt;/object&gt;&lt;object type=&quot;3&quot; unique_id=&quot;184157&quot;&gt;&lt;property id=&quot;20148&quot; value=&quot;5&quot;/&gt;&lt;property id=&quot;20300&quot; value=&quot;Slide 20 - &amp;quot;Slide title&amp;quot;&quot;/&gt;&lt;property id=&quot;20307&quot; value=&quot;261&quot;/&gt;&lt;/object&gt;&lt;object type=&quot;3&quot; unique_id=&quot;184158&quot;&gt;&lt;property id=&quot;20148&quot; value=&quot;5&quot;/&gt;&lt;property id=&quot;20300&quot; value=&quot;Slide 10 - &amp;quot;This is a sample headline&amp;quot;&quot;/&gt;&lt;property id=&quot;20307&quot; value=&quot;262&quot;/&gt;&lt;/object&gt;&lt;object type=&quot;3&quot; unique_id=&quot;184159&quot;&gt;&lt;property id=&quot;20148&quot; value=&quot;5&quot;/&gt;&lt;property id=&quot;20300&quot; value=&quot;Slide 11 - &amp;quot;This is a sample headline&amp;quot;&quot;/&gt;&lt;property id=&quot;20307&quot; value=&quot;263&quot;/&gt;&lt;/object&gt;&lt;object type=&quot;3&quot; unique_id=&quot;184160&quot;&gt;&lt;property id=&quot;20148&quot; value=&quot;5&quot;/&gt;&lt;property id=&quot;20300&quot; value=&quot;Slide 12 - &amp;quot;This is a sample headline&amp;quot;&quot;/&gt;&lt;property id=&quot;20307&quot; value=&quot;264&quot;/&gt;&lt;/object&gt;&lt;object type=&quot;3&quot; unique_id=&quot;184161&quot;&gt;&lt;property id=&quot;20148&quot; value=&quot;5&quot;/&gt;&lt;property id=&quot;20300&quot; value=&quot;Slide 14 - &amp;quot;This is a sample headline&amp;quot;&quot;/&gt;&lt;property id=&quot;20307&quot; value=&quot;265&quot;/&gt;&lt;/object&gt;&lt;object type=&quot;3&quot; unique_id=&quot;184162&quot;&gt;&lt;property id=&quot;20148&quot; value=&quot;5&quot;/&gt;&lt;property id=&quot;20300&quot; value=&quot;Slide 15 - &amp;quot;This is a sample headline&amp;quot;&quot;/&gt;&lt;property id=&quot;20307&quot; value=&quot;266&quot;/&gt;&lt;/object&gt;&lt;object type=&quot;3&quot; unique_id=&quot;184163&quot;&gt;&lt;property id=&quot;20148&quot; value=&quot;5&quot;/&gt;&lt;property id=&quot;20300&quot; value=&quot;Slide 16 - &amp;quot;This is a sample headline&amp;quot;&quot;/&gt;&lt;property id=&quot;20307&quot; value=&quot;267&quot;/&gt;&lt;/object&gt;&lt;object type=&quot;3&quot; unique_id=&quot;184164&quot;&gt;&lt;property id=&quot;20148&quot; value=&quot;5&quot;/&gt;&lt;property id=&quot;20300&quot; value=&quot;Slide 21 - &amp;quot;Use this layout when pairing words with a picture.&amp;quot;&quot;/&gt;&lt;property id=&quot;20307&quot; value=&quot;268&quot;/&gt;&lt;/object&gt;&lt;object type=&quot;3&quot; unique_id=&quot;184165&quot;&gt;&lt;property id=&quot;20148&quot; value=&quot;5&quot;/&gt;&lt;property id=&quot;20300&quot; value=&quot;Slide 22 - &amp;quot;Use this layout when pairing words with a picture.&amp;quot;&quot;/&gt;&lt;property id=&quot;20307&quot; value=&quot;269&quot;/&gt;&lt;/object&gt;&lt;object type=&quot;3&quot; unique_id=&quot;184166&quot;&gt;&lt;property id=&quot;20148&quot; value=&quot;5&quot;/&gt;&lt;property id=&quot;20300&quot; value=&quot;Slide 23&quot;/&gt;&lt;property id=&quot;20307&quot; value=&quot;270&quot;/&gt;&lt;/object&gt;&lt;object type=&quot;3&quot; unique_id=&quot;198815&quot;&gt;&lt;property id=&quot;20148&quot; value=&quot;5&quot;/&gt;&lt;property id=&quot;20300&quot; value=&quot;Slide 24 - &amp;quot;Best practices&amp;quot;&quot;/&gt;&lt;property id=&quot;20307&quot; value=&quot;286&quot;/&gt;&lt;/object&gt;&lt;object type=&quot;3&quot; unique_id=&quot;198816&quot;&gt;&lt;property id=&quot;20148&quot; value=&quot;5&quot;/&gt;&lt;property id=&quot;20300&quot; value=&quot;Slide 26 - &amp;quot;Only use the themes provided&amp;quot;&quot;/&gt;&lt;property id=&quot;20307&quot; value=&quot;287&quot;/&gt;&lt;/object&gt;&lt;object type=&quot;3&quot; unique_id=&quot;198998&quot;&gt;&lt;property id=&quot;20148&quot; value=&quot;5&quot;/&gt;&lt;property id=&quot;20300&quot; value=&quot;Slide 27 - &amp;quot;Seven tips for better presentations&amp;quot;&quot;/&gt;&lt;property id=&quot;20307&quot; value=&quot;288&quot;/&gt;&lt;/object&gt;&lt;object type=&quot;3&quot; unique_id=&quot;199061&quot;&gt;&lt;property id=&quot;20148&quot; value=&quot;5&quot;/&gt;&lt;property id=&quot;20300&quot; value=&quot;Slide 1 - &amp;quot;Please read&amp;quot;&quot;/&gt;&lt;property id=&quot;20307&quot; value=&quot;303&quot;/&gt;&lt;/object&gt;&lt;object type=&quot;3&quot; unique_id=&quot;199062&quot;&gt;&lt;property id=&quot;20148&quot; value=&quot;5&quot;/&gt;&lt;property id=&quot;20300&quot; value=&quot;Slide 2 - &amp;quot;Everyone is responsible  for security&amp;quot;&quot;/&gt;&lt;property id=&quot;20307&quot; value=&quot;443&quot;/&gt;&lt;/object&gt;&lt;object type=&quot;3&quot; unique_id=&quot;199063&quot;&gt;&lt;property id=&quot;20148&quot; value=&quot;5&quot;/&gt;&lt;property id=&quot;20300&quot; value=&quot;Slide 3 - &amp;quot;Please read&amp;quot;&quot;/&gt;&lt;property id=&quot;20307&quot; value=&quot;444&quot;/&gt;&lt;/object&gt;&lt;object type=&quot;3&quot; unique_id=&quot;199064&quot;&gt;&lt;property id=&quot;20148&quot; value=&quot;5&quot;/&gt;&lt;property id=&quot;20300&quot; value=&quot;Slide 4 - &amp;quot;Color themes&amp;quot;&quot;/&gt;&lt;property id=&quot;20307&quot; value=&quot;445&quot;/&gt;&lt;/object&gt;&lt;object type=&quot;3&quot; unique_id=&quot;199065&quot;&gt;&lt;property id=&quot;20148&quot; value=&quot;5&quot;/&gt;&lt;property id=&quot;20300&quot; value=&quot;Slide 5 - &amp;quot;Presentation Title Goes Here&amp;quot;&quot;/&gt;&lt;property id=&quot;20307&quot; value=&quot;256&quot;/&gt;&lt;/object&gt;&lt;object type=&quot;3&quot; unique_id=&quot;199066&quot;&gt;&lt;property id=&quot;20148&quot; value=&quot;5&quot;/&gt;&lt;property id=&quot;20300&quot; value=&quot;Slide 7 - &amp;quot;Use this slide for transitions&amp;quot;&quot;/&gt;&lt;property id=&quot;20307&quot; value=&quot;302&quot;/&gt;&lt;/object&gt;&lt;object type=&quot;3&quot; unique_id=&quot;199067&quot;&gt;&lt;property id=&quot;20148&quot; value=&quot;5&quot;/&gt;&lt;property id=&quot;20300&quot; value=&quot;Slide 8 - &amp;quot;“Design is the silent  ambassador of your brand.”&amp;quot;&quot;/&gt;&lt;property id=&quot;20307&quot; value=&quot;293&quot;/&gt;&lt;/object&gt;&lt;object type=&quot;3&quot; unique_id=&quot;199068&quot;&gt;&lt;property id=&quot;20148&quot; value=&quot;5&quot;/&gt;&lt;property id=&quot;20300&quot; value=&quot;Slide 9 - &amp;quot;“Design is the silent  ambassador of your brand.”&amp;quot;&quot;/&gt;&lt;property id=&quot;20307&quot; value=&quot;301&quot;/&gt;&lt;/object&gt;&lt;object type=&quot;3&quot; unique_id=&quot;199069&quot;&gt;&lt;property id=&quot;20148&quot; value=&quot;5&quot;/&gt;&lt;property id=&quot;20300&quot; value=&quot;Slide 17 - &amp;quot;Bar charts&amp;quot;&quot;/&gt;&lt;property id=&quot;20307&quot; value=&quot;298&quot;/&gt;&lt;/object&gt;&lt;object type=&quot;3&quot; unique_id=&quot;199070&quot;&gt;&lt;property id=&quot;20148&quot; value=&quot;5&quot;/&gt;&lt;property id=&quot;20300&quot; value=&quot;Slide 18 - &amp;quot;Line charts&amp;quot;&quot;/&gt;&lt;property id=&quot;20307&quot; value=&quot;300&quot;/&gt;&lt;/object&gt;&lt;object type=&quot;3&quot; unique_id=&quot;199071&quot;&gt;&lt;property id=&quot;20148&quot; value=&quot;5&quot;/&gt;&lt;property id=&quot;20300&quot; value=&quot;Slide 28&quot;/&gt;&lt;property id=&quot;20307&quot; value=&quot;290&quot;/&gt;&lt;/object&gt;&lt;/object&gt;&lt;object type=&quot;8&quot; unique_id=&quot;10268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Cisco Light 2026">
  <a:themeElements>
    <a:clrScheme name="Cisco Light 03-14-2024">
      <a:dk1>
        <a:srgbClr val="07182D"/>
      </a:dk1>
      <a:lt1>
        <a:srgbClr val="FFFFFF"/>
      </a:lt1>
      <a:dk2>
        <a:srgbClr val="525E6C"/>
      </a:dk2>
      <a:lt2>
        <a:srgbClr val="B4B9C0"/>
      </a:lt2>
      <a:accent1>
        <a:srgbClr val="16BDEB"/>
      </a:accent1>
      <a:accent2>
        <a:srgbClr val="3070E7"/>
      </a:accent2>
      <a:accent3>
        <a:srgbClr val="FF007F"/>
      </a:accent3>
      <a:accent4>
        <a:srgbClr val="FF9000"/>
      </a:accent4>
      <a:accent5>
        <a:srgbClr val="D6D6D6"/>
      </a:accent5>
      <a:accent6>
        <a:srgbClr val="6B6B6B"/>
      </a:accent6>
      <a:hlink>
        <a:srgbClr val="07182D"/>
      </a:hlink>
      <a:folHlink>
        <a:srgbClr val="C0C0C0"/>
      </a:folHlink>
    </a:clrScheme>
    <a:fontScheme name="Cisco PowerPoint 02-26-2025">
      <a:majorFont>
        <a:latin typeface="CiscoSansTT Medium"/>
        <a:ea typeface=""/>
        <a:cs typeface=""/>
      </a:majorFont>
      <a:minorFont>
        <a:latin typeface="CiscoSansT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5875">
          <a:solidFill>
            <a:schemeClr val="bg2"/>
          </a:solidFill>
        </a:ln>
        <a:effectLst/>
      </a:spPr>
      <a:bodyPr lIns="182880" tIns="182880" rIns="182880" bIns="182880" rtlCol="0" anchor="ctr"/>
      <a:lstStyle>
        <a:defPPr algn="ctr">
          <a:defRPr sz="16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 defTabSz="912276" rtl="0" eaLnBrk="1" fontAlgn="base" hangingPunct="1">
          <a:lnSpc>
            <a:spcPct val="100000"/>
          </a:lnSpc>
          <a:spcBef>
            <a:spcPts val="0"/>
          </a:spcBef>
          <a:spcAft>
            <a:spcPts val="1000"/>
          </a:spcAft>
          <a:buClr>
            <a:schemeClr val="bg1"/>
          </a:buClr>
          <a:buSzPct val="100000"/>
          <a:defRPr sz="1600" kern="1200" dirty="0" err="1" smtClean="0">
            <a:solidFill>
              <a:schemeClr val="bg1"/>
            </a:solidFill>
            <a:latin typeface="+mn-lt"/>
            <a:ea typeface="ＭＳ Ｐゴシック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0" id="{BFB75934-F549-0C48-91CB-F3AB1AC4B990}" vid="{B218CBEE-3133-2345-84D7-F7AEA057FD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f788dc4-308c-4aa7-b5d3-a259d0d433d7" xsi:nil="true"/>
    <lcf76f155ced4ddcb4097134ff3c332f xmlns="3ae9c4d2-8905-4244-82ab-c0d70748a2bb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7B2E1E5B4E2B439029D4825CE861F9" ma:contentTypeVersion="20" ma:contentTypeDescription="Create a new document." ma:contentTypeScope="" ma:versionID="32a26349a6f93ce92776694534acd3f5">
  <xsd:schema xmlns:xsd="http://www.w3.org/2001/XMLSchema" xmlns:xs="http://www.w3.org/2001/XMLSchema" xmlns:p="http://schemas.microsoft.com/office/2006/metadata/properties" xmlns:ns2="9f788dc4-308c-4aa7-b5d3-a259d0d433d7" xmlns:ns3="3ae9c4d2-8905-4244-82ab-c0d70748a2bb" targetNamespace="http://schemas.microsoft.com/office/2006/metadata/properties" ma:root="true" ma:fieldsID="70199bc277602f1abad1c687b93c0666" ns2:_="" ns3:_="">
    <xsd:import namespace="9f788dc4-308c-4aa7-b5d3-a259d0d433d7"/>
    <xsd:import namespace="3ae9c4d2-8905-4244-82ab-c0d70748a2b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2:TaxCatchAll" minOccurs="0"/>
                <xsd:element ref="ns3:lcf76f155ced4ddcb4097134ff3c332f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788dc4-308c-4aa7-b5d3-a259d0d433d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2d01d09a-7e1d-43a0-86f1-031714311406}" ma:internalName="TaxCatchAll" ma:showField="CatchAllData" ma:web="9f788dc4-308c-4aa7-b5d3-a259d0d433d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e9c4d2-8905-4244-82ab-c0d70748a2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710261dd-85c0-4e16-8580-30375acfae1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00232D5-D6DD-4704-86F2-480A9350DABE}">
  <ds:schemaRefs>
    <ds:schemaRef ds:uri="http://schemas.microsoft.com/office/2006/documentManagement/types"/>
    <ds:schemaRef ds:uri="http://purl.org/dc/terms/"/>
    <ds:schemaRef ds:uri="http://www.w3.org/XML/1998/namespace"/>
    <ds:schemaRef ds:uri="3ae9c4d2-8905-4244-82ab-c0d70748a2bb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9f788dc4-308c-4aa7-b5d3-a259d0d433d7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D65E482-9A32-4157-850C-75820796DD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788dc4-308c-4aa7-b5d3-a259d0d433d7"/>
    <ds:schemaRef ds:uri="3ae9c4d2-8905-4244-82ab-c0d70748a2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A1F7753-836E-4A93-9693-DAF1608D143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a189e4fd-a2fa-47bf-9b21-17f706ee2968}" enabled="1" method="Privileged" siteId="{5ae1af62-9505-4097-a69a-c1553ef7840e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1466</TotalTime>
  <Words>779</Words>
  <Application>Microsoft Macintosh PowerPoint</Application>
  <PresentationFormat>On-screen Show (16:9)</PresentationFormat>
  <Paragraphs>212</Paragraphs>
  <Slides>58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CiscoSansTT</vt:lpstr>
      <vt:lpstr>CiscoSansTT Light</vt:lpstr>
      <vt:lpstr>CiscoSansTT Medium</vt:lpstr>
      <vt:lpstr>Cisco Light 2026</vt:lpstr>
      <vt:lpstr>Zero Touch Provisioning &amp; Configuration Management of Cisco FTD in Azure</vt:lpstr>
      <vt:lpstr>Webex App</vt:lpstr>
      <vt:lpstr>Agenda</vt:lpstr>
      <vt:lpstr>Introduction</vt:lpstr>
      <vt:lpstr>Automating FTD in Azure</vt:lpstr>
      <vt:lpstr>The Architecture</vt:lpstr>
      <vt:lpstr>Before diving in headfirst  Let's talk terminology</vt:lpstr>
      <vt:lpstr>Ansible – Imperative &amp; Mutable</vt:lpstr>
      <vt:lpstr>Terraform – Declarative &amp; Immutable</vt:lpstr>
      <vt:lpstr>PowerPoint Presentation</vt:lpstr>
      <vt:lpstr>Azure</vt:lpstr>
      <vt:lpstr>Azure Resources</vt:lpstr>
      <vt:lpstr>Azure Resources</vt:lpstr>
      <vt:lpstr>Azure Gateway Load Balancer</vt:lpstr>
      <vt:lpstr>Terraform</vt:lpstr>
      <vt:lpstr>Providers</vt:lpstr>
      <vt:lpstr>GWLB Virtual Network and Subnets</vt:lpstr>
      <vt:lpstr>GWLB Virtual Network and Subnets</vt:lpstr>
      <vt:lpstr>GWLB Virtual Network and Subnets</vt:lpstr>
      <vt:lpstr>Web App Virtual Network and Subnets</vt:lpstr>
      <vt:lpstr>Web App Virtual Network and Subnets</vt:lpstr>
      <vt:lpstr>Web App Virtual Network and Subnets</vt:lpstr>
      <vt:lpstr>Web Facing Load Balancer in Web VNET</vt:lpstr>
      <vt:lpstr>Web Facing Load Balancer in Web VNET</vt:lpstr>
      <vt:lpstr>Web Facing Load Balancer Configuration</vt:lpstr>
      <vt:lpstr>Web Facing Load Balancer Configuration</vt:lpstr>
      <vt:lpstr>Web Facing Load Balancer Configuration</vt:lpstr>
      <vt:lpstr>Gateway Load Balancer Configuration</vt:lpstr>
      <vt:lpstr>Gateway Load Balancer Configuration</vt:lpstr>
      <vt:lpstr>Gateway Load Balancer Configuration</vt:lpstr>
      <vt:lpstr>Gateway Load Balancer Configuration</vt:lpstr>
      <vt:lpstr>Cisco Secure Firewall (aka FTD)</vt:lpstr>
      <vt:lpstr>Cisco Secure Firewall (aka FTD)</vt:lpstr>
      <vt:lpstr>Cisco Secure Firewall (aka FTD)</vt:lpstr>
      <vt:lpstr>Cisco Secure Firewall (aka FTD)</vt:lpstr>
      <vt:lpstr>Firewall Management Center</vt:lpstr>
      <vt:lpstr>Firewall Management Center</vt:lpstr>
      <vt:lpstr>FTD Instance Configuration</vt:lpstr>
      <vt:lpstr>FTD Instance Configuration</vt:lpstr>
      <vt:lpstr>FTD Instance Configuration</vt:lpstr>
      <vt:lpstr>FTD Instance Configuration</vt:lpstr>
      <vt:lpstr>FTD Instance Configuration</vt:lpstr>
      <vt:lpstr>Ansible</vt:lpstr>
      <vt:lpstr>Ansible Collections</vt:lpstr>
      <vt:lpstr>Create Inventory File from Terraform Resources</vt:lpstr>
      <vt:lpstr>Inventory File Created (YAML)</vt:lpstr>
      <vt:lpstr>Fetch FMC Domain and FTD Devices</vt:lpstr>
      <vt:lpstr>Fetch HTTP Object and Access Policy</vt:lpstr>
      <vt:lpstr>Create Host Object</vt:lpstr>
      <vt:lpstr>Outbound Rule</vt:lpstr>
      <vt:lpstr>Inbound Rule</vt:lpstr>
      <vt:lpstr>Access Policy</vt:lpstr>
      <vt:lpstr>Conclusion</vt:lpstr>
      <vt:lpstr>Conclusion</vt:lpstr>
      <vt:lpstr>Complete your session surveys</vt:lpstr>
      <vt:lpstr>Continue your education</vt:lpstr>
      <vt:lpstr>Thank you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Raj Panesar</dc:creator>
  <cp:keywords/>
  <dc:description/>
  <cp:lastModifiedBy>Ed McNicholas (edmcnich)</cp:lastModifiedBy>
  <cp:revision>5</cp:revision>
  <dcterms:created xsi:type="dcterms:W3CDTF">2025-01-23T18:19:34Z</dcterms:created>
  <dcterms:modified xsi:type="dcterms:W3CDTF">2026-02-09T13:38:46Z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UpdateToken">
    <vt:lpwstr>1</vt:lpwstr>
  </property>
  <property fmtid="{D5CDD505-2E9C-101B-9397-08002B2CF9AE}" pid="3" name="Jive_LatestUserAccountName">
    <vt:lpwstr>shhatch</vt:lpwstr>
  </property>
  <property fmtid="{D5CDD505-2E9C-101B-9397-08002B2CF9AE}" pid="4" name="Offisync_ProviderInitializationData">
    <vt:lpwstr>https://cisco.jiveon.com</vt:lpwstr>
  </property>
  <property fmtid="{D5CDD505-2E9C-101B-9397-08002B2CF9AE}" pid="5" name="Offisync_ServerID">
    <vt:lpwstr>07841bbc-cd3c-4a76-827f-75a2226890f4</vt:lpwstr>
  </property>
  <property fmtid="{D5CDD505-2E9C-101B-9397-08002B2CF9AE}" pid="6" name="Jive_VersionGuid">
    <vt:lpwstr>5e9c305a-1681-4648-b92d-e98ec9a6c11a</vt:lpwstr>
  </property>
  <property fmtid="{D5CDD505-2E9C-101B-9397-08002B2CF9AE}" pid="7" name="Offisync_UniqueId">
    <vt:lpwstr>1925511</vt:lpwstr>
  </property>
  <property fmtid="{D5CDD505-2E9C-101B-9397-08002B2CF9AE}" pid="8" name="MSIP_Label_a189e4fd-a2fa-47bf-9b21-17f706ee2968_Enabled">
    <vt:lpwstr>true</vt:lpwstr>
  </property>
  <property fmtid="{D5CDD505-2E9C-101B-9397-08002B2CF9AE}" pid="9" name="MSIP_Label_a189e4fd-a2fa-47bf-9b21-17f706ee2968_SetDate">
    <vt:lpwstr>2024-07-19T08:46:02Z</vt:lpwstr>
  </property>
  <property fmtid="{D5CDD505-2E9C-101B-9397-08002B2CF9AE}" pid="10" name="MSIP_Label_a189e4fd-a2fa-47bf-9b21-17f706ee2968_Method">
    <vt:lpwstr>Privileged</vt:lpwstr>
  </property>
  <property fmtid="{D5CDD505-2E9C-101B-9397-08002B2CF9AE}" pid="11" name="MSIP_Label_a189e4fd-a2fa-47bf-9b21-17f706ee2968_Name">
    <vt:lpwstr>Cisco Public Label</vt:lpwstr>
  </property>
  <property fmtid="{D5CDD505-2E9C-101B-9397-08002B2CF9AE}" pid="12" name="MSIP_Label_a189e4fd-a2fa-47bf-9b21-17f706ee2968_SiteId">
    <vt:lpwstr>5ae1af62-9505-4097-a69a-c1553ef7840e</vt:lpwstr>
  </property>
  <property fmtid="{D5CDD505-2E9C-101B-9397-08002B2CF9AE}" pid="13" name="MSIP_Label_a189e4fd-a2fa-47bf-9b21-17f706ee2968_ActionId">
    <vt:lpwstr>bc544257-30b7-4913-9437-be577e3abb6d</vt:lpwstr>
  </property>
  <property fmtid="{D5CDD505-2E9C-101B-9397-08002B2CF9AE}" pid="14" name="MSIP_Label_a189e4fd-a2fa-47bf-9b21-17f706ee2968_ContentBits">
    <vt:lpwstr>2</vt:lpwstr>
  </property>
  <property fmtid="{D5CDD505-2E9C-101B-9397-08002B2CF9AE}" pid="15" name="ClassificationContentMarkingFooterLocations">
    <vt:lpwstr>Cisco Live 2025 Amsterdam:3</vt:lpwstr>
  </property>
  <property fmtid="{D5CDD505-2E9C-101B-9397-08002B2CF9AE}" pid="16" name="ClassificationContentMarkingFooterText">
    <vt:lpwstr>-</vt:lpwstr>
  </property>
  <property fmtid="{D5CDD505-2E9C-101B-9397-08002B2CF9AE}" pid="17" name="ContentTypeId">
    <vt:lpwstr>0x010100E57B2E1E5B4E2B439029D4825CE861F9</vt:lpwstr>
  </property>
</Properties>
</file>